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8" r:id="rId2"/>
    <p:sldId id="362" r:id="rId3"/>
    <p:sldId id="333" r:id="rId4"/>
    <p:sldId id="334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63" r:id="rId15"/>
    <p:sldId id="346" r:id="rId16"/>
    <p:sldId id="347" r:id="rId17"/>
    <p:sldId id="349" r:id="rId18"/>
    <p:sldId id="350" r:id="rId19"/>
    <p:sldId id="352" r:id="rId20"/>
    <p:sldId id="354" r:id="rId21"/>
    <p:sldId id="353" r:id="rId22"/>
    <p:sldId id="361" r:id="rId23"/>
    <p:sldId id="358" r:id="rId24"/>
    <p:sldId id="36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BAD9"/>
    <a:srgbClr val="F7D8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6C656F-9053-4B1A-A99E-1A083A555903}" v="2195" dt="2022-01-21T17:55:15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iana Necula" userId="c6ea996417184158" providerId="LiveId" clId="{3DFB4C29-4F75-47E4-A58B-C1556B6A2A7C}"/>
    <pc:docChg chg="undo redo custSel addSld delSld modSld sldOrd">
      <pc:chgData name="Liliana Necula" userId="c6ea996417184158" providerId="LiveId" clId="{3DFB4C29-4F75-47E4-A58B-C1556B6A2A7C}" dt="2022-01-19T16:00:00.570" v="3273" actId="20577"/>
      <pc:docMkLst>
        <pc:docMk/>
      </pc:docMkLst>
      <pc:sldChg chg="modSp mod">
        <pc:chgData name="Liliana Necula" userId="c6ea996417184158" providerId="LiveId" clId="{3DFB4C29-4F75-47E4-A58B-C1556B6A2A7C}" dt="2022-01-04T09:53:39.046" v="668" actId="1076"/>
        <pc:sldMkLst>
          <pc:docMk/>
          <pc:sldMk cId="4203352722" sldId="271"/>
        </pc:sldMkLst>
        <pc:spChg chg="mod">
          <ac:chgData name="Liliana Necula" userId="c6ea996417184158" providerId="LiveId" clId="{3DFB4C29-4F75-47E4-A58B-C1556B6A2A7C}" dt="2022-01-04T09:52:48.154" v="656" actId="1076"/>
          <ac:spMkLst>
            <pc:docMk/>
            <pc:sldMk cId="4203352722" sldId="271"/>
            <ac:spMk id="2" creationId="{DB7798BD-C4C7-45D2-B304-4F70B6C42FA0}"/>
          </ac:spMkLst>
        </pc:spChg>
        <pc:spChg chg="mod">
          <ac:chgData name="Liliana Necula" userId="c6ea996417184158" providerId="LiveId" clId="{3DFB4C29-4F75-47E4-A58B-C1556B6A2A7C}" dt="2022-01-04T09:53:19.038" v="664" actId="1076"/>
          <ac:spMkLst>
            <pc:docMk/>
            <pc:sldMk cId="4203352722" sldId="271"/>
            <ac:spMk id="21" creationId="{6AE0341B-55A1-41EF-93F7-FD7C82CE6EC5}"/>
          </ac:spMkLst>
        </pc:spChg>
        <pc:spChg chg="mod">
          <ac:chgData name="Liliana Necula" userId="c6ea996417184158" providerId="LiveId" clId="{3DFB4C29-4F75-47E4-A58B-C1556B6A2A7C}" dt="2022-01-04T09:53:39.046" v="668" actId="1076"/>
          <ac:spMkLst>
            <pc:docMk/>
            <pc:sldMk cId="4203352722" sldId="271"/>
            <ac:spMk id="25" creationId="{88EC4CE2-9D04-40ED-8E1C-4F5A5B24A4F9}"/>
          </ac:spMkLst>
        </pc:spChg>
        <pc:spChg chg="mod">
          <ac:chgData name="Liliana Necula" userId="c6ea996417184158" providerId="LiveId" clId="{3DFB4C29-4F75-47E4-A58B-C1556B6A2A7C}" dt="2022-01-04T09:53:05.658" v="662" actId="1076"/>
          <ac:spMkLst>
            <pc:docMk/>
            <pc:sldMk cId="4203352722" sldId="271"/>
            <ac:spMk id="26" creationId="{E36C3DD4-992A-4E7D-B7A1-1D828A6B19C6}"/>
          </ac:spMkLst>
        </pc:spChg>
        <pc:spChg chg="mod">
          <ac:chgData name="Liliana Necula" userId="c6ea996417184158" providerId="LiveId" clId="{3DFB4C29-4F75-47E4-A58B-C1556B6A2A7C}" dt="2022-01-04T09:52:45.678" v="655" actId="1076"/>
          <ac:spMkLst>
            <pc:docMk/>
            <pc:sldMk cId="4203352722" sldId="271"/>
            <ac:spMk id="27" creationId="{A942CDF9-6B90-40BD-9E3E-2DF20A856132}"/>
          </ac:spMkLst>
        </pc:spChg>
        <pc:spChg chg="mod">
          <ac:chgData name="Liliana Necula" userId="c6ea996417184158" providerId="LiveId" clId="{3DFB4C29-4F75-47E4-A58B-C1556B6A2A7C}" dt="2022-01-04T09:52:50.549" v="657" actId="1076"/>
          <ac:spMkLst>
            <pc:docMk/>
            <pc:sldMk cId="4203352722" sldId="271"/>
            <ac:spMk id="28" creationId="{F2ED7AD5-F578-4CD9-A23A-6066856FBBDF}"/>
          </ac:spMkLst>
        </pc:spChg>
        <pc:spChg chg="mod">
          <ac:chgData name="Liliana Necula" userId="c6ea996417184158" providerId="LiveId" clId="{3DFB4C29-4F75-47E4-A58B-C1556B6A2A7C}" dt="2022-01-04T09:52:53.433" v="658" actId="1076"/>
          <ac:spMkLst>
            <pc:docMk/>
            <pc:sldMk cId="4203352722" sldId="271"/>
            <ac:spMk id="29" creationId="{5FF86DBD-FAB2-4347-BB14-DADD58ADDFFD}"/>
          </ac:spMkLst>
        </pc:spChg>
        <pc:spChg chg="mod">
          <ac:chgData name="Liliana Necula" userId="c6ea996417184158" providerId="LiveId" clId="{3DFB4C29-4F75-47E4-A58B-C1556B6A2A7C}" dt="2022-01-04T09:53:13.649" v="663" actId="1076"/>
          <ac:spMkLst>
            <pc:docMk/>
            <pc:sldMk cId="4203352722" sldId="271"/>
            <ac:spMk id="31" creationId="{E119FF6A-8442-496E-98C2-0E5E4997DF99}"/>
          </ac:spMkLst>
        </pc:spChg>
        <pc:spChg chg="mod">
          <ac:chgData name="Liliana Necula" userId="c6ea996417184158" providerId="LiveId" clId="{3DFB4C29-4F75-47E4-A58B-C1556B6A2A7C}" dt="2022-01-04T09:53:21.604" v="665" actId="1076"/>
          <ac:spMkLst>
            <pc:docMk/>
            <pc:sldMk cId="4203352722" sldId="271"/>
            <ac:spMk id="32" creationId="{8A2BADFF-4DD3-412E-90B2-5DCAF8B573C6}"/>
          </ac:spMkLst>
        </pc:spChg>
        <pc:spChg chg="mod">
          <ac:chgData name="Liliana Necula" userId="c6ea996417184158" providerId="LiveId" clId="{3DFB4C29-4F75-47E4-A58B-C1556B6A2A7C}" dt="2022-01-04T09:53:32.808" v="667" actId="1076"/>
          <ac:spMkLst>
            <pc:docMk/>
            <pc:sldMk cId="4203352722" sldId="271"/>
            <ac:spMk id="41" creationId="{A3C2B5A6-51E7-4B53-AD5E-C3CB12E89FB7}"/>
          </ac:spMkLst>
        </pc:spChg>
        <pc:spChg chg="mod">
          <ac:chgData name="Liliana Necula" userId="c6ea996417184158" providerId="LiveId" clId="{3DFB4C29-4F75-47E4-A58B-C1556B6A2A7C}" dt="2022-01-04T09:53:02.164" v="660" actId="1076"/>
          <ac:spMkLst>
            <pc:docMk/>
            <pc:sldMk cId="4203352722" sldId="271"/>
            <ac:spMk id="42" creationId="{21EA9A3F-42D2-454D-8AB5-786C43BB799F}"/>
          </ac:spMkLst>
        </pc:spChg>
        <pc:spChg chg="mod">
          <ac:chgData name="Liliana Necula" userId="c6ea996417184158" providerId="LiveId" clId="{3DFB4C29-4F75-47E4-A58B-C1556B6A2A7C}" dt="2022-01-04T09:53:28.711" v="666" actId="1076"/>
          <ac:spMkLst>
            <pc:docMk/>
            <pc:sldMk cId="4203352722" sldId="271"/>
            <ac:spMk id="47" creationId="{863BD3F9-202B-489D-B8DE-2B8E66A59F50}"/>
          </ac:spMkLst>
        </pc:spChg>
        <pc:spChg chg="mod">
          <ac:chgData name="Liliana Necula" userId="c6ea996417184158" providerId="LiveId" clId="{3DFB4C29-4F75-47E4-A58B-C1556B6A2A7C}" dt="2022-01-04T09:52:58.459" v="659" actId="1076"/>
          <ac:spMkLst>
            <pc:docMk/>
            <pc:sldMk cId="4203352722" sldId="271"/>
            <ac:spMk id="48" creationId="{805222B6-B6C8-4648-91C7-8181790BEB85}"/>
          </ac:spMkLst>
        </pc:spChg>
        <pc:picChg chg="mod">
          <ac:chgData name="Liliana Necula" userId="c6ea996417184158" providerId="LiveId" clId="{3DFB4C29-4F75-47E4-A58B-C1556B6A2A7C}" dt="2022-01-04T09:52:10.895" v="649" actId="1076"/>
          <ac:picMkLst>
            <pc:docMk/>
            <pc:sldMk cId="4203352722" sldId="271"/>
            <ac:picMk id="46" creationId="{8821EF9C-5F01-4839-B2C9-422B619F75A1}"/>
          </ac:picMkLst>
        </pc:picChg>
      </pc:sldChg>
      <pc:sldChg chg="addSp delSp modSp mod delAnim">
        <pc:chgData name="Liliana Necula" userId="c6ea996417184158" providerId="LiveId" clId="{3DFB4C29-4F75-47E4-A58B-C1556B6A2A7C}" dt="2022-01-06T13:53:27.081" v="2311" actId="478"/>
        <pc:sldMkLst>
          <pc:docMk/>
          <pc:sldMk cId="224313097" sldId="273"/>
        </pc:sldMkLst>
        <pc:spChg chg="del">
          <ac:chgData name="Liliana Necula" userId="c6ea996417184158" providerId="LiveId" clId="{3DFB4C29-4F75-47E4-A58B-C1556B6A2A7C}" dt="2022-01-06T13:53:27.081" v="2311" actId="478"/>
          <ac:spMkLst>
            <pc:docMk/>
            <pc:sldMk cId="224313097" sldId="273"/>
            <ac:spMk id="19" creationId="{589421CA-F317-4108-AC75-36BC50475800}"/>
          </ac:spMkLst>
        </pc:spChg>
        <pc:spChg chg="mod">
          <ac:chgData name="Liliana Necula" userId="c6ea996417184158" providerId="LiveId" clId="{3DFB4C29-4F75-47E4-A58B-C1556B6A2A7C}" dt="2022-01-06T13:53:25.436" v="2310" actId="1076"/>
          <ac:spMkLst>
            <pc:docMk/>
            <pc:sldMk cId="224313097" sldId="273"/>
            <ac:spMk id="28" creationId="{ACEB77D2-6150-4C7A-B008-67FC31C20996}"/>
          </ac:spMkLst>
        </pc:spChg>
        <pc:spChg chg="ord">
          <ac:chgData name="Liliana Necula" userId="c6ea996417184158" providerId="LiveId" clId="{3DFB4C29-4F75-47E4-A58B-C1556B6A2A7C}" dt="2022-01-06T13:52:15.014" v="2289" actId="166"/>
          <ac:spMkLst>
            <pc:docMk/>
            <pc:sldMk cId="224313097" sldId="273"/>
            <ac:spMk id="49" creationId="{4E37483F-D9CE-405F-8549-B785D58A62B5}"/>
          </ac:spMkLst>
        </pc:spChg>
        <pc:picChg chg="del mod">
          <ac:chgData name="Liliana Necula" userId="c6ea996417184158" providerId="LiveId" clId="{3DFB4C29-4F75-47E4-A58B-C1556B6A2A7C}" dt="2022-01-06T13:52:19.194" v="2291" actId="478"/>
          <ac:picMkLst>
            <pc:docMk/>
            <pc:sldMk cId="224313097" sldId="273"/>
            <ac:picMk id="3" creationId="{4AD60C06-5AEA-4FAD-A2EB-9DD850321106}"/>
          </ac:picMkLst>
        </pc:picChg>
        <pc:picChg chg="add mod ord">
          <ac:chgData name="Liliana Necula" userId="c6ea996417184158" providerId="LiveId" clId="{3DFB4C29-4F75-47E4-A58B-C1556B6A2A7C}" dt="2022-01-06T13:52:22.420" v="2292" actId="14100"/>
          <ac:picMkLst>
            <pc:docMk/>
            <pc:sldMk cId="224313097" sldId="273"/>
            <ac:picMk id="4" creationId="{6901433A-5802-4B26-9314-4FEDB6BD6403}"/>
          </ac:picMkLst>
        </pc:picChg>
      </pc:sldChg>
      <pc:sldChg chg="addSp delSp modSp mod">
        <pc:chgData name="Liliana Necula" userId="c6ea996417184158" providerId="LiveId" clId="{3DFB4C29-4F75-47E4-A58B-C1556B6A2A7C}" dt="2022-01-06T13:55:15.392" v="2324" actId="1076"/>
        <pc:sldMkLst>
          <pc:docMk/>
          <pc:sldMk cId="2042900032" sldId="274"/>
        </pc:sldMkLst>
        <pc:spChg chg="add mod">
          <ac:chgData name="Liliana Necula" userId="c6ea996417184158" providerId="LiveId" clId="{3DFB4C29-4F75-47E4-A58B-C1556B6A2A7C}" dt="2022-01-04T11:38:45.158" v="1621" actId="1076"/>
          <ac:spMkLst>
            <pc:docMk/>
            <pc:sldMk cId="2042900032" sldId="274"/>
            <ac:spMk id="35" creationId="{E8886D12-8B65-43E3-AFD8-0653291D1E7E}"/>
          </ac:spMkLst>
        </pc:spChg>
        <pc:spChg chg="del">
          <ac:chgData name="Liliana Necula" userId="c6ea996417184158" providerId="LiveId" clId="{3DFB4C29-4F75-47E4-A58B-C1556B6A2A7C}" dt="2022-01-04T11:38:36.389" v="1619" actId="478"/>
          <ac:spMkLst>
            <pc:docMk/>
            <pc:sldMk cId="2042900032" sldId="274"/>
            <ac:spMk id="38" creationId="{A3C94579-18BA-4782-A82E-62F46C477B45}"/>
          </ac:spMkLst>
        </pc:spChg>
        <pc:spChg chg="ord">
          <ac:chgData name="Liliana Necula" userId="c6ea996417184158" providerId="LiveId" clId="{3DFB4C29-4F75-47E4-A58B-C1556B6A2A7C}" dt="2022-01-06T13:55:07.370" v="2321" actId="166"/>
          <ac:spMkLst>
            <pc:docMk/>
            <pc:sldMk cId="2042900032" sldId="274"/>
            <ac:spMk id="56" creationId="{05373922-976A-4FA3-903C-21B527903BFF}"/>
          </ac:spMkLst>
        </pc:spChg>
        <pc:picChg chg="add mod">
          <ac:chgData name="Liliana Necula" userId="c6ea996417184158" providerId="LiveId" clId="{3DFB4C29-4F75-47E4-A58B-C1556B6A2A7C}" dt="2022-01-06T13:55:15.392" v="2324" actId="1076"/>
          <ac:picMkLst>
            <pc:docMk/>
            <pc:sldMk cId="2042900032" sldId="274"/>
            <ac:picMk id="2" creationId="{1FE559FE-ED87-446F-BBAA-BF0CE64388F1}"/>
          </ac:picMkLst>
        </pc:picChg>
        <pc:picChg chg="del">
          <ac:chgData name="Liliana Necula" userId="c6ea996417184158" providerId="LiveId" clId="{3DFB4C29-4F75-47E4-A58B-C1556B6A2A7C}" dt="2022-01-06T13:55:03.128" v="2320" actId="478"/>
          <ac:picMkLst>
            <pc:docMk/>
            <pc:sldMk cId="2042900032" sldId="274"/>
            <ac:picMk id="10" creationId="{5813C564-544B-40DB-BD19-221C2124F61E}"/>
          </ac:picMkLst>
        </pc:picChg>
      </pc:sldChg>
      <pc:sldChg chg="addSp delSp modSp mod ord">
        <pc:chgData name="Liliana Necula" userId="c6ea996417184158" providerId="LiveId" clId="{3DFB4C29-4F75-47E4-A58B-C1556B6A2A7C}" dt="2022-01-06T14:20:47.040" v="2504" actId="1076"/>
        <pc:sldMkLst>
          <pc:docMk/>
          <pc:sldMk cId="2587351118" sldId="275"/>
        </pc:sldMkLst>
        <pc:spChg chg="del mod">
          <ac:chgData name="Liliana Necula" userId="c6ea996417184158" providerId="LiveId" clId="{3DFB4C29-4F75-47E4-A58B-C1556B6A2A7C}" dt="2022-01-06T14:13:43.653" v="2468" actId="478"/>
          <ac:spMkLst>
            <pc:docMk/>
            <pc:sldMk cId="2587351118" sldId="275"/>
            <ac:spMk id="23" creationId="{3710433E-BB9F-4329-9885-8713353A43A0}"/>
          </ac:spMkLst>
        </pc:spChg>
        <pc:spChg chg="add mod ord">
          <ac:chgData name="Liliana Necula" userId="c6ea996417184158" providerId="LiveId" clId="{3DFB4C29-4F75-47E4-A58B-C1556B6A2A7C}" dt="2022-01-06T14:17:00.603" v="2499" actId="166"/>
          <ac:spMkLst>
            <pc:docMk/>
            <pc:sldMk cId="2587351118" sldId="275"/>
            <ac:spMk id="28" creationId="{59EEA4B7-8711-4939-9185-7885197A34A3}"/>
          </ac:spMkLst>
        </pc:spChg>
        <pc:spChg chg="add mod ord">
          <ac:chgData name="Liliana Necula" userId="c6ea996417184158" providerId="LiveId" clId="{3DFB4C29-4F75-47E4-A58B-C1556B6A2A7C}" dt="2022-01-06T14:17:59.956" v="2503" actId="20577"/>
          <ac:spMkLst>
            <pc:docMk/>
            <pc:sldMk cId="2587351118" sldId="275"/>
            <ac:spMk id="29" creationId="{13E45D74-5E91-463B-B7B4-010628532857}"/>
          </ac:spMkLst>
        </pc:spChg>
        <pc:spChg chg="add del mod">
          <ac:chgData name="Liliana Necula" userId="c6ea996417184158" providerId="LiveId" clId="{3DFB4C29-4F75-47E4-A58B-C1556B6A2A7C}" dt="2022-01-06T14:13:44.505" v="2469" actId="478"/>
          <ac:spMkLst>
            <pc:docMk/>
            <pc:sldMk cId="2587351118" sldId="275"/>
            <ac:spMk id="30" creationId="{C13283FF-B5DC-49EA-A35D-684AB713780C}"/>
          </ac:spMkLst>
        </pc:spChg>
        <pc:spChg chg="add mod">
          <ac:chgData name="Liliana Necula" userId="c6ea996417184158" providerId="LiveId" clId="{3DFB4C29-4F75-47E4-A58B-C1556B6A2A7C}" dt="2022-01-06T14:13:57.927" v="2473" actId="1076"/>
          <ac:spMkLst>
            <pc:docMk/>
            <pc:sldMk cId="2587351118" sldId="275"/>
            <ac:spMk id="31" creationId="{AD72CA5C-0DF8-4AD3-90F3-923D0474925C}"/>
          </ac:spMkLst>
        </pc:spChg>
        <pc:spChg chg="add mod">
          <ac:chgData name="Liliana Necula" userId="c6ea996417184158" providerId="LiveId" clId="{3DFB4C29-4F75-47E4-A58B-C1556B6A2A7C}" dt="2022-01-06T14:17:54.713" v="2502" actId="20577"/>
          <ac:spMkLst>
            <pc:docMk/>
            <pc:sldMk cId="2587351118" sldId="275"/>
            <ac:spMk id="32" creationId="{B08D72A6-A2DC-4029-BE0D-81FBCD6FF5D6}"/>
          </ac:spMkLst>
        </pc:spChg>
        <pc:spChg chg="add mod">
          <ac:chgData name="Liliana Necula" userId="c6ea996417184158" providerId="LiveId" clId="{3DFB4C29-4F75-47E4-A58B-C1556B6A2A7C}" dt="2022-01-06T14:13:46.209" v="2470" actId="1076"/>
          <ac:spMkLst>
            <pc:docMk/>
            <pc:sldMk cId="2587351118" sldId="275"/>
            <ac:spMk id="33" creationId="{FE5FDD69-B4D2-4E23-958F-0C806BBF2090}"/>
          </ac:spMkLst>
        </pc:spChg>
        <pc:spChg chg="mod">
          <ac:chgData name="Liliana Necula" userId="c6ea996417184158" providerId="LiveId" clId="{3DFB4C29-4F75-47E4-A58B-C1556B6A2A7C}" dt="2022-01-06T14:12:33.382" v="2449" actId="20577"/>
          <ac:spMkLst>
            <pc:docMk/>
            <pc:sldMk cId="2587351118" sldId="275"/>
            <ac:spMk id="50" creationId="{DBAF85A7-8D8B-4197-8FE4-3B7A8813A3AB}"/>
          </ac:spMkLst>
        </pc:spChg>
        <pc:spChg chg="mod">
          <ac:chgData name="Liliana Necula" userId="c6ea996417184158" providerId="LiveId" clId="{3DFB4C29-4F75-47E4-A58B-C1556B6A2A7C}" dt="2022-01-06T14:17:52.436" v="2501" actId="20577"/>
          <ac:spMkLst>
            <pc:docMk/>
            <pc:sldMk cId="2587351118" sldId="275"/>
            <ac:spMk id="51" creationId="{A2DF0612-59F6-476A-BAF7-327E1C436BBF}"/>
          </ac:spMkLst>
        </pc:spChg>
        <pc:spChg chg="mod">
          <ac:chgData name="Liliana Necula" userId="c6ea996417184158" providerId="LiveId" clId="{3DFB4C29-4F75-47E4-A58B-C1556B6A2A7C}" dt="2022-01-06T14:12:25.254" v="2446" actId="20577"/>
          <ac:spMkLst>
            <pc:docMk/>
            <pc:sldMk cId="2587351118" sldId="275"/>
            <ac:spMk id="52" creationId="{B24FDF4B-1D09-4B01-B1B1-41DFC7B84D68}"/>
          </ac:spMkLst>
        </pc:spChg>
        <pc:spChg chg="mod">
          <ac:chgData name="Liliana Necula" userId="c6ea996417184158" providerId="LiveId" clId="{3DFB4C29-4F75-47E4-A58B-C1556B6A2A7C}" dt="2022-01-06T14:13:39.071" v="2467" actId="20577"/>
          <ac:spMkLst>
            <pc:docMk/>
            <pc:sldMk cId="2587351118" sldId="275"/>
            <ac:spMk id="54" creationId="{4A1840A9-AFEF-4FC1-899E-8F71189C4EA9}"/>
          </ac:spMkLst>
        </pc:spChg>
        <pc:spChg chg="mod">
          <ac:chgData name="Liliana Necula" userId="c6ea996417184158" providerId="LiveId" clId="{3DFB4C29-4F75-47E4-A58B-C1556B6A2A7C}" dt="2022-01-06T14:20:47.040" v="2504" actId="1076"/>
          <ac:spMkLst>
            <pc:docMk/>
            <pc:sldMk cId="2587351118" sldId="275"/>
            <ac:spMk id="55" creationId="{0474DC09-BE56-4B36-9F0B-A578786253B2}"/>
          </ac:spMkLst>
        </pc:spChg>
        <pc:spChg chg="mod">
          <ac:chgData name="Liliana Necula" userId="c6ea996417184158" providerId="LiveId" clId="{3DFB4C29-4F75-47E4-A58B-C1556B6A2A7C}" dt="2022-01-06T14:12:30.362" v="2448" actId="20577"/>
          <ac:spMkLst>
            <pc:docMk/>
            <pc:sldMk cId="2587351118" sldId="275"/>
            <ac:spMk id="56" creationId="{05373922-976A-4FA3-903C-21B527903BFF}"/>
          </ac:spMkLst>
        </pc:spChg>
        <pc:spChg chg="mod">
          <ac:chgData name="Liliana Necula" userId="c6ea996417184158" providerId="LiveId" clId="{3DFB4C29-4F75-47E4-A58B-C1556B6A2A7C}" dt="2022-01-06T14:11:30.781" v="2433" actId="1076"/>
          <ac:spMkLst>
            <pc:docMk/>
            <pc:sldMk cId="2587351118" sldId="275"/>
            <ac:spMk id="61" creationId="{0FF274CF-0E3B-4002-9CB1-EC8A8E6CB633}"/>
          </ac:spMkLst>
        </pc:spChg>
        <pc:picChg chg="mod">
          <ac:chgData name="Liliana Necula" userId="c6ea996417184158" providerId="LiveId" clId="{3DFB4C29-4F75-47E4-A58B-C1556B6A2A7C}" dt="2022-01-06T14:11:27.503" v="2432" actId="1076"/>
          <ac:picMkLst>
            <pc:docMk/>
            <pc:sldMk cId="2587351118" sldId="275"/>
            <ac:picMk id="4" creationId="{7131E566-5FFF-471E-8C6D-9AEB25480734}"/>
          </ac:picMkLst>
        </pc:picChg>
        <pc:picChg chg="mod">
          <ac:chgData name="Liliana Necula" userId="c6ea996417184158" providerId="LiveId" clId="{3DFB4C29-4F75-47E4-A58B-C1556B6A2A7C}" dt="2022-01-06T14:11:16.683" v="2431" actId="1076"/>
          <ac:picMkLst>
            <pc:docMk/>
            <pc:sldMk cId="2587351118" sldId="275"/>
            <ac:picMk id="6" creationId="{A35BED7E-48DF-44EE-88C9-F517364516C2}"/>
          </ac:picMkLst>
        </pc:picChg>
        <pc:picChg chg="add del mod">
          <ac:chgData name="Liliana Necula" userId="c6ea996417184158" providerId="LiveId" clId="{3DFB4C29-4F75-47E4-A58B-C1556B6A2A7C}" dt="2022-01-06T14:14:16.479" v="2474" actId="478"/>
          <ac:picMkLst>
            <pc:docMk/>
            <pc:sldMk cId="2587351118" sldId="275"/>
            <ac:picMk id="7" creationId="{3C2593B8-3186-494F-806F-7B73587B6B77}"/>
          </ac:picMkLst>
        </pc:picChg>
        <pc:picChg chg="add del">
          <ac:chgData name="Liliana Necula" userId="c6ea996417184158" providerId="LiveId" clId="{3DFB4C29-4F75-47E4-A58B-C1556B6A2A7C}" dt="2022-01-06T14:10:58.645" v="2426"/>
          <ac:picMkLst>
            <pc:docMk/>
            <pc:sldMk cId="2587351118" sldId="275"/>
            <ac:picMk id="8" creationId="{304BEC2B-5BCC-431F-8935-BF4BDE45B80B}"/>
          </ac:picMkLst>
        </pc:picChg>
        <pc:picChg chg="add del mod">
          <ac:chgData name="Liliana Necula" userId="c6ea996417184158" providerId="LiveId" clId="{3DFB4C29-4F75-47E4-A58B-C1556B6A2A7C}" dt="2022-01-06T14:14:17.479" v="2475" actId="478"/>
          <ac:picMkLst>
            <pc:docMk/>
            <pc:sldMk cId="2587351118" sldId="275"/>
            <ac:picMk id="9" creationId="{66A33603-1B97-4BC4-921B-DBEF3D374CEA}"/>
          </ac:picMkLst>
        </pc:picChg>
        <pc:picChg chg="add mod">
          <ac:chgData name="Liliana Necula" userId="c6ea996417184158" providerId="LiveId" clId="{3DFB4C29-4F75-47E4-A58B-C1556B6A2A7C}" dt="2022-01-06T14:15:53.858" v="2492" actId="1076"/>
          <ac:picMkLst>
            <pc:docMk/>
            <pc:sldMk cId="2587351118" sldId="275"/>
            <ac:picMk id="10" creationId="{0745EA79-2574-49A9-9945-EF53109F41B1}"/>
          </ac:picMkLst>
        </pc:picChg>
        <pc:picChg chg="add mod">
          <ac:chgData name="Liliana Necula" userId="c6ea996417184158" providerId="LiveId" clId="{3DFB4C29-4F75-47E4-A58B-C1556B6A2A7C}" dt="2022-01-06T14:17:03.269" v="2500" actId="1076"/>
          <ac:picMkLst>
            <pc:docMk/>
            <pc:sldMk cId="2587351118" sldId="275"/>
            <ac:picMk id="11" creationId="{9563F5B5-FE4B-410C-B3E4-AD09F3EC4B7B}"/>
          </ac:picMkLst>
        </pc:picChg>
      </pc:sldChg>
      <pc:sldChg chg="ord modTransition">
        <pc:chgData name="Liliana Necula" userId="c6ea996417184158" providerId="LiveId" clId="{3DFB4C29-4F75-47E4-A58B-C1556B6A2A7C}" dt="2022-01-19T15:26:39.007" v="3126"/>
        <pc:sldMkLst>
          <pc:docMk/>
          <pc:sldMk cId="1042695840" sldId="302"/>
        </pc:sldMkLst>
      </pc:sldChg>
      <pc:sldChg chg="modSp ord">
        <pc:chgData name="Liliana Necula" userId="c6ea996417184158" providerId="LiveId" clId="{3DFB4C29-4F75-47E4-A58B-C1556B6A2A7C}" dt="2022-01-06T13:53:12.425" v="2308" actId="20577"/>
        <pc:sldMkLst>
          <pc:docMk/>
          <pc:sldMk cId="3395458252" sldId="303"/>
        </pc:sldMkLst>
        <pc:graphicFrameChg chg="mod">
          <ac:chgData name="Liliana Necula" userId="c6ea996417184158" providerId="LiveId" clId="{3DFB4C29-4F75-47E4-A58B-C1556B6A2A7C}" dt="2022-01-06T13:53:12.425" v="2308" actId="20577"/>
          <ac:graphicFrameMkLst>
            <pc:docMk/>
            <pc:sldMk cId="3395458252" sldId="303"/>
            <ac:graphicFrameMk id="6" creationId="{EBAAA1B5-9E84-440E-AD62-B09E577D7EBF}"/>
          </ac:graphicFrameMkLst>
        </pc:graphicFrameChg>
      </pc:sldChg>
      <pc:sldChg chg="addSp delSp modSp mod ord">
        <pc:chgData name="Liliana Necula" userId="c6ea996417184158" providerId="LiveId" clId="{3DFB4C29-4F75-47E4-A58B-C1556B6A2A7C}" dt="2022-01-06T14:14:32.086" v="2479"/>
        <pc:sldMkLst>
          <pc:docMk/>
          <pc:sldMk cId="2867848299" sldId="304"/>
        </pc:sldMkLst>
        <pc:spChg chg="add mod">
          <ac:chgData name="Liliana Necula" userId="c6ea996417184158" providerId="LiveId" clId="{3DFB4C29-4F75-47E4-A58B-C1556B6A2A7C}" dt="2022-01-06T14:14:32.086" v="2479"/>
          <ac:spMkLst>
            <pc:docMk/>
            <pc:sldMk cId="2867848299" sldId="304"/>
            <ac:spMk id="9" creationId="{802D4E3A-96CB-4A4C-B4D3-7C1B3042D12F}"/>
          </ac:spMkLst>
        </pc:spChg>
        <pc:graphicFrameChg chg="mod">
          <ac:chgData name="Liliana Necula" userId="c6ea996417184158" providerId="LiveId" clId="{3DFB4C29-4F75-47E4-A58B-C1556B6A2A7C}" dt="2022-01-06T14:07:27.287" v="2360" actId="20577"/>
          <ac:graphicFrameMkLst>
            <pc:docMk/>
            <pc:sldMk cId="2867848299" sldId="304"/>
            <ac:graphicFrameMk id="4" creationId="{FC6B6EBC-7238-4F84-8D69-8677C39FCDA7}"/>
          </ac:graphicFrameMkLst>
        </pc:graphicFrameChg>
        <pc:graphicFrameChg chg="mod">
          <ac:chgData name="Liliana Necula" userId="c6ea996417184158" providerId="LiveId" clId="{3DFB4C29-4F75-47E4-A58B-C1556B6A2A7C}" dt="2022-01-06T14:10:20.730" v="2419" actId="20577"/>
          <ac:graphicFrameMkLst>
            <pc:docMk/>
            <pc:sldMk cId="2867848299" sldId="304"/>
            <ac:graphicFrameMk id="6" creationId="{EBAAA1B5-9E84-440E-AD62-B09E577D7EBF}"/>
          </ac:graphicFrameMkLst>
        </pc:graphicFrameChg>
        <pc:picChg chg="add del mod">
          <ac:chgData name="Liliana Necula" userId="c6ea996417184158" providerId="LiveId" clId="{3DFB4C29-4F75-47E4-A58B-C1556B6A2A7C}" dt="2022-01-06T14:06:41.558" v="2334" actId="21"/>
          <ac:picMkLst>
            <pc:docMk/>
            <pc:sldMk cId="2867848299" sldId="304"/>
            <ac:picMk id="2" creationId="{DD88CE2D-0B1B-4A8B-85E1-DA3C6899F5BC}"/>
          </ac:picMkLst>
        </pc:picChg>
        <pc:picChg chg="add del">
          <ac:chgData name="Liliana Necula" userId="c6ea996417184158" providerId="LiveId" clId="{3DFB4C29-4F75-47E4-A58B-C1556B6A2A7C}" dt="2022-01-06T14:06:46.687" v="2336"/>
          <ac:picMkLst>
            <pc:docMk/>
            <pc:sldMk cId="2867848299" sldId="304"/>
            <ac:picMk id="3" creationId="{5AF22FF6-DC63-4A4B-8D36-53767B77FF1A}"/>
          </ac:picMkLst>
        </pc:picChg>
        <pc:picChg chg="add del mod">
          <ac:chgData name="Liliana Necula" userId="c6ea996417184158" providerId="LiveId" clId="{3DFB4C29-4F75-47E4-A58B-C1556B6A2A7C}" dt="2022-01-06T14:07:04.959" v="2340" actId="21"/>
          <ac:picMkLst>
            <pc:docMk/>
            <pc:sldMk cId="2867848299" sldId="304"/>
            <ac:picMk id="5" creationId="{5821A2CC-08DD-403F-BC83-5FF3F081071A}"/>
          </ac:picMkLst>
        </pc:picChg>
        <pc:picChg chg="add del mod">
          <ac:chgData name="Liliana Necula" userId="c6ea996417184158" providerId="LiveId" clId="{3DFB4C29-4F75-47E4-A58B-C1556B6A2A7C}" dt="2022-01-06T14:08:58.982" v="2365" actId="21"/>
          <ac:picMkLst>
            <pc:docMk/>
            <pc:sldMk cId="2867848299" sldId="304"/>
            <ac:picMk id="7" creationId="{11C977A3-3E3E-44D8-B6FA-B2848A98F57B}"/>
          </ac:picMkLst>
        </pc:picChg>
        <pc:picChg chg="add del">
          <ac:chgData name="Liliana Necula" userId="c6ea996417184158" providerId="LiveId" clId="{3DFB4C29-4F75-47E4-A58B-C1556B6A2A7C}" dt="2022-01-06T14:10:02.162" v="2392" actId="21"/>
          <ac:picMkLst>
            <pc:docMk/>
            <pc:sldMk cId="2867848299" sldId="304"/>
            <ac:picMk id="8" creationId="{68E8F8F3-300D-41D1-A5B7-60CC588BE760}"/>
          </ac:picMkLst>
        </pc:picChg>
      </pc:sldChg>
      <pc:sldChg chg="modSp ord">
        <pc:chgData name="Liliana Necula" userId="c6ea996417184158" providerId="LiveId" clId="{3DFB4C29-4F75-47E4-A58B-C1556B6A2A7C}" dt="2022-01-06T13:55:36.947" v="2328"/>
        <pc:sldMkLst>
          <pc:docMk/>
          <pc:sldMk cId="1662633539" sldId="305"/>
        </pc:sldMkLst>
        <pc:graphicFrameChg chg="mod">
          <ac:chgData name="Liliana Necula" userId="c6ea996417184158" providerId="LiveId" clId="{3DFB4C29-4F75-47E4-A58B-C1556B6A2A7C}" dt="2022-01-06T13:55:36.947" v="2328"/>
          <ac:graphicFrameMkLst>
            <pc:docMk/>
            <pc:sldMk cId="1662633539" sldId="305"/>
            <ac:graphicFrameMk id="6" creationId="{EBAAA1B5-9E84-440E-AD62-B09E577D7EBF}"/>
          </ac:graphicFrameMkLst>
        </pc:graphicFrameChg>
      </pc:sldChg>
      <pc:sldChg chg="del ord">
        <pc:chgData name="Liliana Necula" userId="c6ea996417184158" providerId="LiveId" clId="{3DFB4C29-4F75-47E4-A58B-C1556B6A2A7C}" dt="2022-01-06T13:31:15.998" v="1902" actId="47"/>
        <pc:sldMkLst>
          <pc:docMk/>
          <pc:sldMk cId="1028130080" sldId="306"/>
        </pc:sldMkLst>
      </pc:sldChg>
      <pc:sldChg chg="addSp delSp modSp del mod setBg">
        <pc:chgData name="Liliana Necula" userId="c6ea996417184158" providerId="LiveId" clId="{3DFB4C29-4F75-47E4-A58B-C1556B6A2A7C}" dt="2022-01-06T13:09:31.655" v="1764" actId="47"/>
        <pc:sldMkLst>
          <pc:docMk/>
          <pc:sldMk cId="2967565705" sldId="307"/>
        </pc:sldMkLst>
        <pc:spChg chg="mod">
          <ac:chgData name="Liliana Necula" userId="c6ea996417184158" providerId="LiveId" clId="{3DFB4C29-4F75-47E4-A58B-C1556B6A2A7C}" dt="2022-01-06T13:06:53.748" v="1682" actId="26606"/>
          <ac:spMkLst>
            <pc:docMk/>
            <pc:sldMk cId="2967565705" sldId="307"/>
            <ac:spMk id="2" creationId="{6924298C-4B6F-4391-9FDF-BCC14265B0EE}"/>
          </ac:spMkLst>
        </pc:spChg>
        <pc:spChg chg="add del">
          <ac:chgData name="Liliana Necula" userId="c6ea996417184158" providerId="LiveId" clId="{3DFB4C29-4F75-47E4-A58B-C1556B6A2A7C}" dt="2022-01-06T13:06:53.748" v="1682" actId="26606"/>
          <ac:spMkLst>
            <pc:docMk/>
            <pc:sldMk cId="2967565705" sldId="307"/>
            <ac:spMk id="6" creationId="{2E442304-DDBD-4F7B-8017-36BCC863FB40}"/>
          </ac:spMkLst>
        </pc:spChg>
        <pc:spChg chg="add del">
          <ac:chgData name="Liliana Necula" userId="c6ea996417184158" providerId="LiveId" clId="{3DFB4C29-4F75-47E4-A58B-C1556B6A2A7C}" dt="2022-01-06T13:03:29.734" v="1625" actId="26606"/>
          <ac:spMkLst>
            <pc:docMk/>
            <pc:sldMk cId="2967565705" sldId="307"/>
            <ac:spMk id="9" creationId="{6C4028FD-8BAA-4A19-BFDE-594D991B7552}"/>
          </ac:spMkLst>
        </pc:spChg>
        <pc:spChg chg="add del">
          <ac:chgData name="Liliana Necula" userId="c6ea996417184158" providerId="LiveId" clId="{3DFB4C29-4F75-47E4-A58B-C1556B6A2A7C}" dt="2022-01-06T13:06:53.748" v="1682" actId="26606"/>
          <ac:spMkLst>
            <pc:docMk/>
            <pc:sldMk cId="2967565705" sldId="307"/>
            <ac:spMk id="11" creationId="{5E107275-3853-46FD-A241-DE4355A42675}"/>
          </ac:spMkLst>
        </pc:spChg>
        <pc:graphicFrameChg chg="mod modGraphic">
          <ac:chgData name="Liliana Necula" userId="c6ea996417184158" providerId="LiveId" clId="{3DFB4C29-4F75-47E4-A58B-C1556B6A2A7C}" dt="2022-01-06T13:06:53.748" v="1682" actId="26606"/>
          <ac:graphicFrameMkLst>
            <pc:docMk/>
            <pc:sldMk cId="2967565705" sldId="307"/>
            <ac:graphicFrameMk id="4" creationId="{62F07BA2-8428-4698-BDEC-6663C3427576}"/>
          </ac:graphicFrameMkLst>
        </pc:graphicFrameChg>
      </pc:sldChg>
      <pc:sldChg chg="addSp delSp modSp mod setBg">
        <pc:chgData name="Liliana Necula" userId="c6ea996417184158" providerId="LiveId" clId="{3DFB4C29-4F75-47E4-A58B-C1556B6A2A7C}" dt="2022-01-19T15:25:08.172" v="3121" actId="20577"/>
        <pc:sldMkLst>
          <pc:docMk/>
          <pc:sldMk cId="1175849357" sldId="308"/>
        </pc:sldMkLst>
        <pc:spChg chg="mod">
          <ac:chgData name="Liliana Necula" userId="c6ea996417184158" providerId="LiveId" clId="{3DFB4C29-4F75-47E4-A58B-C1556B6A2A7C}" dt="2022-01-06T15:00:36.674" v="2801" actId="20577"/>
          <ac:spMkLst>
            <pc:docMk/>
            <pc:sldMk cId="1175849357" sldId="308"/>
            <ac:spMk id="2" creationId="{61DCA0BF-70E4-4687-B568-FC1EB31E89DD}"/>
          </ac:spMkLst>
        </pc:spChg>
        <pc:spChg chg="add del mo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3" creationId="{C0949100-DF59-40B0-8803-81E15AE2DB57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8" creationId="{09588DA8-065E-4F6F-8EFD-43104AB2E0CF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10" creationId="{C4285719-470E-454C-AF62-8323075F1F5B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12" creationId="{CD9FE4EF-C4D8-49A0-B2FF-81D8DB7D8A24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14" creationId="{4300840D-0A0B-4512-BACA-B439D5B9C57C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16" creationId="{D2B78728-A580-49A7-84F9-6EF6F583ADE0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18" creationId="{38FAA1A1-D861-433F-88FA-1E9D6FD31D11}"/>
          </ac:spMkLst>
        </pc:spChg>
        <pc:spChg chg="add del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20" creationId="{8D71EDA1-87BF-4D5D-AB79-F346FD19278A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25" creationId="{DEE2AD96-B495-4E06-9291-B71706F728CB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26" creationId="{C0949100-DF59-40B0-8803-81E15AE2DB57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27" creationId="{53CF6D67-C5A8-4ADD-9E8E-1E38CA1D3166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29" creationId="{86909FA0-B515-4681-B7A8-FA281D133B94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31" creationId="{21C9FE86-FCC3-4A31-AA1C-C882262B7FE7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33" creationId="{7D96243B-ECED-4B71-8E06-AE9A285EAD20}"/>
          </ac:spMkLst>
        </pc:spChg>
        <pc:spChg chg="add del">
          <ac:chgData name="Liliana Necula" userId="c6ea996417184158" providerId="LiveId" clId="{3DFB4C29-4F75-47E4-A58B-C1556B6A2A7C}" dt="2022-01-06T14:22:29.528" v="2508" actId="26606"/>
          <ac:spMkLst>
            <pc:docMk/>
            <pc:sldMk cId="1175849357" sldId="308"/>
            <ac:spMk id="35" creationId="{A09989E4-EFDC-4A90-A633-E0525FB4139E}"/>
          </ac:spMkLst>
        </pc:spChg>
        <pc:spChg chg="add del">
          <ac:chgData name="Liliana Necula" userId="c6ea996417184158" providerId="LiveId" clId="{3DFB4C29-4F75-47E4-A58B-C1556B6A2A7C}" dt="2022-01-06T14:22:31.161" v="2510" actId="26606"/>
          <ac:spMkLst>
            <pc:docMk/>
            <pc:sldMk cId="1175849357" sldId="308"/>
            <ac:spMk id="37" creationId="{6A1473A6-3F22-483E-8A30-80B9D2B14592}"/>
          </ac:spMkLst>
        </pc:spChg>
        <pc:spChg chg="add del">
          <ac:chgData name="Liliana Necula" userId="c6ea996417184158" providerId="LiveId" clId="{3DFB4C29-4F75-47E4-A58B-C1556B6A2A7C}" dt="2022-01-06T14:22:31.161" v="2510" actId="26606"/>
          <ac:spMkLst>
            <pc:docMk/>
            <pc:sldMk cId="1175849357" sldId="308"/>
            <ac:spMk id="40" creationId="{C0949100-DF59-40B0-8803-81E15AE2DB57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2" creationId="{09588DA8-065E-4F6F-8EFD-43104AB2E0CF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3" creationId="{C4285719-470E-454C-AF62-8323075F1F5B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4" creationId="{CD9FE4EF-C4D8-49A0-B2FF-81D8DB7D8A24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5" creationId="{4300840D-0A0B-4512-BACA-B439D5B9C57C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6" creationId="{D2B78728-A580-49A7-84F9-6EF6F583ADE0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7" creationId="{38FAA1A1-D861-433F-88FA-1E9D6FD31D11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8" creationId="{8D71EDA1-87BF-4D5D-AB79-F346FD19278A}"/>
          </ac:spMkLst>
        </pc:spChg>
        <pc:spChg chg="add del">
          <ac:chgData name="Liliana Necula" userId="c6ea996417184158" providerId="LiveId" clId="{3DFB4C29-4F75-47E4-A58B-C1556B6A2A7C}" dt="2022-01-06T14:23:12.752" v="2512" actId="26606"/>
          <ac:spMkLst>
            <pc:docMk/>
            <pc:sldMk cId="1175849357" sldId="308"/>
            <ac:spMk id="49" creationId="{C0949100-DF59-40B0-8803-81E15AE2DB57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4" creationId="{DEE2AD96-B495-4E06-9291-B71706F728CB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5" creationId="{53CF6D67-C5A8-4ADD-9E8E-1E38CA1D3166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6" creationId="{86909FA0-B515-4681-B7A8-FA281D133B94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7" creationId="{21C9FE86-FCC3-4A31-AA1C-C882262B7FE7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8" creationId="{7D96243B-ECED-4B71-8E06-AE9A285EAD20}"/>
          </ac:spMkLst>
        </pc:spChg>
        <pc:spChg chg="add">
          <ac:chgData name="Liliana Necula" userId="c6ea996417184158" providerId="LiveId" clId="{3DFB4C29-4F75-47E4-A58B-C1556B6A2A7C}" dt="2022-01-06T14:23:17.381" v="2515" actId="26606"/>
          <ac:spMkLst>
            <pc:docMk/>
            <pc:sldMk cId="1175849357" sldId="308"/>
            <ac:spMk id="59" creationId="{A09989E4-EFDC-4A90-A633-E0525FB4139E}"/>
          </ac:spMkLst>
        </pc:spChg>
        <pc:spChg chg="add mod">
          <ac:chgData name="Liliana Necula" userId="c6ea996417184158" providerId="LiveId" clId="{3DFB4C29-4F75-47E4-A58B-C1556B6A2A7C}" dt="2022-01-19T15:25:08.172" v="3121" actId="20577"/>
          <ac:spMkLst>
            <pc:docMk/>
            <pc:sldMk cId="1175849357" sldId="308"/>
            <ac:spMk id="60" creationId="{C0949100-DF59-40B0-8803-81E15AE2DB57}"/>
          </ac:spMkLst>
        </pc:spChg>
        <pc:grpChg chg="add del">
          <ac:chgData name="Liliana Necula" userId="c6ea996417184158" providerId="LiveId" clId="{3DFB4C29-4F75-47E4-A58B-C1556B6A2A7C}" dt="2022-01-06T14:22:31.161" v="2510" actId="26606"/>
          <ac:grpSpMkLst>
            <pc:docMk/>
            <pc:sldMk cId="1175849357" sldId="308"/>
            <ac:grpSpMk id="38" creationId="{AA1375E3-3E53-4D75-BAB7-E5929BFCB25F}"/>
          </ac:grpSpMkLst>
        </pc:grpChg>
        <pc:graphicFrameChg chg="add del">
          <ac:chgData name="Liliana Necula" userId="c6ea996417184158" providerId="LiveId" clId="{3DFB4C29-4F75-47E4-A58B-C1556B6A2A7C}" dt="2022-01-06T14:22:22.213" v="2506" actId="26606"/>
          <ac:graphicFrameMkLst>
            <pc:docMk/>
            <pc:sldMk cId="1175849357" sldId="308"/>
            <ac:graphicFrameMk id="22" creationId="{54977EFA-79D6-4468-BF36-CC16D885DA13}"/>
          </ac:graphicFrameMkLst>
        </pc:graphicFrameChg>
        <pc:graphicFrameChg chg="add del">
          <ac:chgData name="Liliana Necula" userId="c6ea996417184158" providerId="LiveId" clId="{3DFB4C29-4F75-47E4-A58B-C1556B6A2A7C}" dt="2022-01-06T14:23:17.365" v="2514" actId="26606"/>
          <ac:graphicFrameMkLst>
            <pc:docMk/>
            <pc:sldMk cId="1175849357" sldId="308"/>
            <ac:graphicFrameMk id="52" creationId="{54977EFA-79D6-4468-BF36-CC16D885DA13}"/>
          </ac:graphicFrameMkLst>
        </pc:graphicFrameChg>
        <pc:picChg chg="add del">
          <ac:chgData name="Liliana Necula" userId="c6ea996417184158" providerId="LiveId" clId="{3DFB4C29-4F75-47E4-A58B-C1556B6A2A7C}" dt="2022-01-06T14:22:22.213" v="2506" actId="26606"/>
          <ac:picMkLst>
            <pc:docMk/>
            <pc:sldMk cId="1175849357" sldId="308"/>
            <ac:picMk id="23" creationId="{932B3C42-FEC5-4944-A6CF-1547822DB2B9}"/>
          </ac:picMkLst>
        </pc:picChg>
        <pc:picChg chg="add del">
          <ac:chgData name="Liliana Necula" userId="c6ea996417184158" providerId="LiveId" clId="{3DFB4C29-4F75-47E4-A58B-C1556B6A2A7C}" dt="2022-01-06T14:23:17.365" v="2514" actId="26606"/>
          <ac:picMkLst>
            <pc:docMk/>
            <pc:sldMk cId="1175849357" sldId="308"/>
            <ac:picMk id="51" creationId="{932B3C42-FEC5-4944-A6CF-1547822DB2B9}"/>
          </ac:picMkLst>
        </pc:picChg>
      </pc:sldChg>
      <pc:sldChg chg="addSp modSp mod setBg">
        <pc:chgData name="Liliana Necula" userId="c6ea996417184158" providerId="LiveId" clId="{3DFB4C29-4F75-47E4-A58B-C1556B6A2A7C}" dt="2022-01-06T15:00:42.880" v="2802"/>
        <pc:sldMkLst>
          <pc:docMk/>
          <pc:sldMk cId="2144596358" sldId="309"/>
        </pc:sldMkLst>
        <pc:spChg chg="mod">
          <ac:chgData name="Liliana Necula" userId="c6ea996417184158" providerId="LiveId" clId="{3DFB4C29-4F75-47E4-A58B-C1556B6A2A7C}" dt="2022-01-06T15:00:42.880" v="2802"/>
          <ac:spMkLst>
            <pc:docMk/>
            <pc:sldMk cId="2144596358" sldId="309"/>
            <ac:spMk id="2" creationId="{61DCA0BF-70E4-4687-B568-FC1EB31E89DD}"/>
          </ac:spMkLst>
        </pc:spChg>
        <pc:spChg chg="mod">
          <ac:chgData name="Liliana Necula" userId="c6ea996417184158" providerId="LiveId" clId="{3DFB4C29-4F75-47E4-A58B-C1556B6A2A7C}" dt="2022-01-06T13:43:03.881" v="2097"/>
          <ac:spMkLst>
            <pc:docMk/>
            <pc:sldMk cId="2144596358" sldId="309"/>
            <ac:spMk id="3" creationId="{C0949100-DF59-40B0-8803-81E15AE2DB57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4:05.184" v="1644" actId="26606"/>
          <ac:spMkLst>
            <pc:docMk/>
            <pc:sldMk cId="2144596358" sldId="309"/>
            <ac:spMk id="20" creationId="{8D71EDA1-87BF-4D5D-AB79-F346FD19278A}"/>
          </ac:spMkLst>
        </pc:spChg>
      </pc:sldChg>
      <pc:sldChg chg="modSp add del mod ord">
        <pc:chgData name="Liliana Necula" userId="c6ea996417184158" providerId="LiveId" clId="{3DFB4C29-4F75-47E4-A58B-C1556B6A2A7C}" dt="2022-01-06T13:10:25.470" v="1791" actId="47"/>
        <pc:sldMkLst>
          <pc:docMk/>
          <pc:sldMk cId="2452559160" sldId="310"/>
        </pc:sldMkLst>
        <pc:spChg chg="mod">
          <ac:chgData name="Liliana Necula" userId="c6ea996417184158" providerId="LiveId" clId="{3DFB4C29-4F75-47E4-A58B-C1556B6A2A7C}" dt="2022-01-04T10:02:59.714" v="1194" actId="20577"/>
          <ac:spMkLst>
            <pc:docMk/>
            <pc:sldMk cId="2452559160" sldId="310"/>
            <ac:spMk id="2" creationId="{6924298C-4B6F-4391-9FDF-BCC14265B0EE}"/>
          </ac:spMkLst>
        </pc:spChg>
        <pc:graphicFrameChg chg="mod">
          <ac:chgData name="Liliana Necula" userId="c6ea996417184158" providerId="LiveId" clId="{3DFB4C29-4F75-47E4-A58B-C1556B6A2A7C}" dt="2022-01-04T09:41:02.040" v="56" actId="20577"/>
          <ac:graphicFrameMkLst>
            <pc:docMk/>
            <pc:sldMk cId="2452559160" sldId="310"/>
            <ac:graphicFrameMk id="4" creationId="{62F07BA2-8428-4698-BDEC-6663C3427576}"/>
          </ac:graphicFrameMkLst>
        </pc:graphicFrameChg>
      </pc:sldChg>
      <pc:sldChg chg="modSp add del mod ord">
        <pc:chgData name="Liliana Necula" userId="c6ea996417184158" providerId="LiveId" clId="{3DFB4C29-4F75-47E4-A58B-C1556B6A2A7C}" dt="2022-01-06T13:11:44.465" v="1809" actId="47"/>
        <pc:sldMkLst>
          <pc:docMk/>
          <pc:sldMk cId="1751291499" sldId="311"/>
        </pc:sldMkLst>
        <pc:spChg chg="mod">
          <ac:chgData name="Liliana Necula" userId="c6ea996417184158" providerId="LiveId" clId="{3DFB4C29-4F75-47E4-A58B-C1556B6A2A7C}" dt="2022-01-04T10:02:52.671" v="1187" actId="20577"/>
          <ac:spMkLst>
            <pc:docMk/>
            <pc:sldMk cId="1751291499" sldId="311"/>
            <ac:spMk id="2" creationId="{6924298C-4B6F-4391-9FDF-BCC14265B0EE}"/>
          </ac:spMkLst>
        </pc:spChg>
        <pc:graphicFrameChg chg="mod">
          <ac:chgData name="Liliana Necula" userId="c6ea996417184158" providerId="LiveId" clId="{3DFB4C29-4F75-47E4-A58B-C1556B6A2A7C}" dt="2022-01-04T09:42:47.547" v="147" actId="20577"/>
          <ac:graphicFrameMkLst>
            <pc:docMk/>
            <pc:sldMk cId="1751291499" sldId="311"/>
            <ac:graphicFrameMk id="4" creationId="{62F07BA2-8428-4698-BDEC-6663C3427576}"/>
          </ac:graphicFrameMkLst>
        </pc:graphicFrameChg>
      </pc:sldChg>
      <pc:sldChg chg="modSp add del mod ord">
        <pc:chgData name="Liliana Necula" userId="c6ea996417184158" providerId="LiveId" clId="{3DFB4C29-4F75-47E4-A58B-C1556B6A2A7C}" dt="2022-01-06T13:12:25.467" v="1837" actId="47"/>
        <pc:sldMkLst>
          <pc:docMk/>
          <pc:sldMk cId="2366600183" sldId="312"/>
        </pc:sldMkLst>
        <pc:spChg chg="mod">
          <ac:chgData name="Liliana Necula" userId="c6ea996417184158" providerId="LiveId" clId="{3DFB4C29-4F75-47E4-A58B-C1556B6A2A7C}" dt="2022-01-04T10:02:45.897" v="1179" actId="20577"/>
          <ac:spMkLst>
            <pc:docMk/>
            <pc:sldMk cId="2366600183" sldId="312"/>
            <ac:spMk id="2" creationId="{6924298C-4B6F-4391-9FDF-BCC14265B0EE}"/>
          </ac:spMkLst>
        </pc:spChg>
        <pc:graphicFrameChg chg="mod">
          <ac:chgData name="Liliana Necula" userId="c6ea996417184158" providerId="LiveId" clId="{3DFB4C29-4F75-47E4-A58B-C1556B6A2A7C}" dt="2022-01-04T09:46:14.975" v="265" actId="20577"/>
          <ac:graphicFrameMkLst>
            <pc:docMk/>
            <pc:sldMk cId="2366600183" sldId="312"/>
            <ac:graphicFrameMk id="4" creationId="{62F07BA2-8428-4698-BDEC-6663C3427576}"/>
          </ac:graphicFrameMkLst>
        </pc:graphicFrameChg>
      </pc:sldChg>
      <pc:sldChg chg="addSp modSp add mod ord setBg">
        <pc:chgData name="Liliana Necula" userId="c6ea996417184158" providerId="LiveId" clId="{3DFB4C29-4F75-47E4-A58B-C1556B6A2A7C}" dt="2022-01-14T16:28:34.474" v="3102" actId="20577"/>
        <pc:sldMkLst>
          <pc:docMk/>
          <pc:sldMk cId="2796762307" sldId="313"/>
        </pc:sldMkLst>
        <pc:spChg chg="mod">
          <ac:chgData name="Liliana Necula" userId="c6ea996417184158" providerId="LiveId" clId="{3DFB4C29-4F75-47E4-A58B-C1556B6A2A7C}" dt="2022-01-06T15:00:55.660" v="2805"/>
          <ac:spMkLst>
            <pc:docMk/>
            <pc:sldMk cId="2796762307" sldId="313"/>
            <ac:spMk id="2" creationId="{61DCA0BF-70E4-4687-B568-FC1EB31E89DD}"/>
          </ac:spMkLst>
        </pc:spChg>
        <pc:spChg chg="mod">
          <ac:chgData name="Liliana Necula" userId="c6ea996417184158" providerId="LiveId" clId="{3DFB4C29-4F75-47E4-A58B-C1556B6A2A7C}" dt="2022-01-14T16:28:34.474" v="3102" actId="20577"/>
          <ac:spMkLst>
            <pc:docMk/>
            <pc:sldMk cId="2796762307" sldId="313"/>
            <ac:spMk id="3" creationId="{C0949100-DF59-40B0-8803-81E15AE2DB57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4:55.484" v="1664" actId="26606"/>
          <ac:spMkLst>
            <pc:docMk/>
            <pc:sldMk cId="2796762307" sldId="313"/>
            <ac:spMk id="20" creationId="{8D71EDA1-87BF-4D5D-AB79-F346FD19278A}"/>
          </ac:spMkLst>
        </pc:spChg>
      </pc:sldChg>
      <pc:sldChg chg="addSp delSp modSp add mod ord setBg">
        <pc:chgData name="Liliana Necula" userId="c6ea996417184158" providerId="LiveId" clId="{3DFB4C29-4F75-47E4-A58B-C1556B6A2A7C}" dt="2022-01-06T15:00:51.724" v="2804"/>
        <pc:sldMkLst>
          <pc:docMk/>
          <pc:sldMk cId="271924943" sldId="314"/>
        </pc:sldMkLst>
        <pc:spChg chg="mod">
          <ac:chgData name="Liliana Necula" userId="c6ea996417184158" providerId="LiveId" clId="{3DFB4C29-4F75-47E4-A58B-C1556B6A2A7C}" dt="2022-01-06T15:00:51.724" v="2804"/>
          <ac:spMkLst>
            <pc:docMk/>
            <pc:sldMk cId="271924943" sldId="314"/>
            <ac:spMk id="2" creationId="{61DCA0BF-70E4-4687-B568-FC1EB31E89DD}"/>
          </ac:spMkLst>
        </pc:spChg>
        <pc:spChg chg="mod">
          <ac:chgData name="Liliana Necula" userId="c6ea996417184158" providerId="LiveId" clId="{3DFB4C29-4F75-47E4-A58B-C1556B6A2A7C}" dt="2022-01-06T13:43:49.527" v="2105"/>
          <ac:spMkLst>
            <pc:docMk/>
            <pc:sldMk cId="271924943" sldId="314"/>
            <ac:spMk id="3" creationId="{C0949100-DF59-40B0-8803-81E15AE2DB57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4:33.060" v="1649" actId="26606"/>
          <ac:spMkLst>
            <pc:docMk/>
            <pc:sldMk cId="271924943" sldId="314"/>
            <ac:spMk id="20" creationId="{8D71EDA1-87BF-4D5D-AB79-F346FD19278A}"/>
          </ac:spMkLst>
        </pc:spChg>
        <pc:picChg chg="add del mod">
          <ac:chgData name="Liliana Necula" userId="c6ea996417184158" providerId="LiveId" clId="{3DFB4C29-4F75-47E4-A58B-C1556B6A2A7C}" dt="2022-01-06T13:04:29.650" v="1648" actId="21"/>
          <ac:picMkLst>
            <pc:docMk/>
            <pc:sldMk cId="271924943" sldId="314"/>
            <ac:picMk id="4" creationId="{B4FE2CB7-1E44-4F2B-B3A6-48EB0D9EA163}"/>
          </ac:picMkLst>
        </pc:picChg>
        <pc:picChg chg="add mod">
          <ac:chgData name="Liliana Necula" userId="c6ea996417184158" providerId="LiveId" clId="{3DFB4C29-4F75-47E4-A58B-C1556B6A2A7C}" dt="2022-01-06T13:04:42.374" v="1653" actId="1076"/>
          <ac:picMkLst>
            <pc:docMk/>
            <pc:sldMk cId="271924943" sldId="314"/>
            <ac:picMk id="5" creationId="{B098DB79-18CD-40DE-8D95-6C30347FCC31}"/>
          </ac:picMkLst>
        </pc:picChg>
      </pc:sldChg>
      <pc:sldChg chg="addSp modSp new mod setBg">
        <pc:chgData name="Liliana Necula" userId="c6ea996417184158" providerId="LiveId" clId="{3DFB4C29-4F75-47E4-A58B-C1556B6A2A7C}" dt="2022-01-06T15:00:59.918" v="2806"/>
        <pc:sldMkLst>
          <pc:docMk/>
          <pc:sldMk cId="1476860708" sldId="315"/>
        </pc:sldMkLst>
        <pc:spChg chg="mod">
          <ac:chgData name="Liliana Necula" userId="c6ea996417184158" providerId="LiveId" clId="{3DFB4C29-4F75-47E4-A58B-C1556B6A2A7C}" dt="2022-01-06T15:00:59.918" v="2806"/>
          <ac:spMkLst>
            <pc:docMk/>
            <pc:sldMk cId="1476860708" sldId="315"/>
            <ac:spMk id="2" creationId="{87C2817D-A4E2-45E0-A78A-3C59A02FF215}"/>
          </ac:spMkLst>
        </pc:spChg>
        <pc:spChg chg="mo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3" creationId="{FC320A41-9B87-4499-9C77-D3F05FFD2B3F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5:07.738" v="1675" actId="26606"/>
          <ac:spMkLst>
            <pc:docMk/>
            <pc:sldMk cId="1476860708" sldId="315"/>
            <ac:spMk id="20" creationId="{8D71EDA1-87BF-4D5D-AB79-F346FD19278A}"/>
          </ac:spMkLst>
        </pc:spChg>
      </pc:sldChg>
      <pc:sldChg chg="add del ord">
        <pc:chgData name="Liliana Necula" userId="c6ea996417184158" providerId="LiveId" clId="{3DFB4C29-4F75-47E4-A58B-C1556B6A2A7C}" dt="2022-01-04T09:57:49.251" v="1024" actId="47"/>
        <pc:sldMkLst>
          <pc:docMk/>
          <pc:sldMk cId="2982676995" sldId="316"/>
        </pc:sldMkLst>
      </pc:sldChg>
      <pc:sldChg chg="modSp add del mod ord">
        <pc:chgData name="Liliana Necula" userId="c6ea996417184158" providerId="LiveId" clId="{3DFB4C29-4F75-47E4-A58B-C1556B6A2A7C}" dt="2022-01-06T13:13:21.182" v="1862" actId="47"/>
        <pc:sldMkLst>
          <pc:docMk/>
          <pc:sldMk cId="3907000374" sldId="317"/>
        </pc:sldMkLst>
        <pc:spChg chg="mod">
          <ac:chgData name="Liliana Necula" userId="c6ea996417184158" providerId="LiveId" clId="{3DFB4C29-4F75-47E4-A58B-C1556B6A2A7C}" dt="2022-01-04T10:02:38.503" v="1168" actId="20577"/>
          <ac:spMkLst>
            <pc:docMk/>
            <pc:sldMk cId="3907000374" sldId="317"/>
            <ac:spMk id="2" creationId="{6924298C-4B6F-4391-9FDF-BCC14265B0EE}"/>
          </ac:spMkLst>
        </pc:spChg>
        <pc:graphicFrameChg chg="mod">
          <ac:chgData name="Liliana Necula" userId="c6ea996417184158" providerId="LiveId" clId="{3DFB4C29-4F75-47E4-A58B-C1556B6A2A7C}" dt="2022-01-04T10:02:00.121" v="1142" actId="20577"/>
          <ac:graphicFrameMkLst>
            <pc:docMk/>
            <pc:sldMk cId="3907000374" sldId="317"/>
            <ac:graphicFrameMk id="4" creationId="{62F07BA2-8428-4698-BDEC-6663C3427576}"/>
          </ac:graphicFrameMkLst>
        </pc:graphicFrameChg>
      </pc:sldChg>
      <pc:sldChg chg="addSp modSp add mod setBg">
        <pc:chgData name="Liliana Necula" userId="c6ea996417184158" providerId="LiveId" clId="{3DFB4C29-4F75-47E4-A58B-C1556B6A2A7C}" dt="2022-01-14T15:40:51.623" v="2954" actId="20577"/>
        <pc:sldMkLst>
          <pc:docMk/>
          <pc:sldMk cId="291331690" sldId="318"/>
        </pc:sldMkLst>
        <pc:spChg chg="mod">
          <ac:chgData name="Liliana Necula" userId="c6ea996417184158" providerId="LiveId" clId="{3DFB4C29-4F75-47E4-A58B-C1556B6A2A7C}" dt="2022-01-06T15:00:47.940" v="2803"/>
          <ac:spMkLst>
            <pc:docMk/>
            <pc:sldMk cId="291331690" sldId="318"/>
            <ac:spMk id="2" creationId="{61DCA0BF-70E4-4687-B568-FC1EB31E89DD}"/>
          </ac:spMkLst>
        </pc:spChg>
        <pc:spChg chg="mod">
          <ac:chgData name="Liliana Necula" userId="c6ea996417184158" providerId="LiveId" clId="{3DFB4C29-4F75-47E4-A58B-C1556B6A2A7C}" dt="2022-01-14T15:40:51.623" v="2954" actId="20577"/>
          <ac:spMkLst>
            <pc:docMk/>
            <pc:sldMk cId="291331690" sldId="318"/>
            <ac:spMk id="3" creationId="{C0949100-DF59-40B0-8803-81E15AE2DB57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4:15.102" v="1646" actId="26606"/>
          <ac:spMkLst>
            <pc:docMk/>
            <pc:sldMk cId="291331690" sldId="318"/>
            <ac:spMk id="20" creationId="{8D71EDA1-87BF-4D5D-AB79-F346FD19278A}"/>
          </ac:spMkLst>
        </pc:spChg>
      </pc:sldChg>
      <pc:sldChg chg="addSp delSp modSp new mod ord setBg setClrOvrMap">
        <pc:chgData name="Liliana Necula" userId="c6ea996417184158" providerId="LiveId" clId="{3DFB4C29-4F75-47E4-A58B-C1556B6A2A7C}" dt="2022-01-07T13:14:35.446" v="2896" actId="6549"/>
        <pc:sldMkLst>
          <pc:docMk/>
          <pc:sldMk cId="2880755964" sldId="319"/>
        </pc:sldMkLst>
        <pc:spChg chg="mod">
          <ac:chgData name="Liliana Necula" userId="c6ea996417184158" providerId="LiveId" clId="{3DFB4C29-4F75-47E4-A58B-C1556B6A2A7C}" dt="2022-01-07T13:14:35.446" v="2896" actId="6549"/>
          <ac:spMkLst>
            <pc:docMk/>
            <pc:sldMk cId="2880755964" sldId="319"/>
            <ac:spMk id="2" creationId="{D7A7B59A-CE24-4AB0-9970-802D654540AE}"/>
          </ac:spMkLst>
        </pc:spChg>
        <pc:spChg chg="add del mod">
          <ac:chgData name="Liliana Necula" userId="c6ea996417184158" providerId="LiveId" clId="{3DFB4C29-4F75-47E4-A58B-C1556B6A2A7C}" dt="2022-01-06T14:50:42.002" v="2632" actId="20577"/>
          <ac:spMkLst>
            <pc:docMk/>
            <pc:sldMk cId="2880755964" sldId="319"/>
            <ac:spMk id="3" creationId="{BC04CF99-D0C0-410A-BC98-C863C98F0908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8" creationId="{09588DA8-065E-4F6F-8EFD-43104AB2E0CF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10" creationId="{C4285719-470E-454C-AF62-8323075F1F5B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12" creationId="{CD9FE4EF-C4D8-49A0-B2FF-81D8DB7D8A24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14" creationId="{4300840D-0A0B-4512-BACA-B439D5B9C57C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16" creationId="{D2B78728-A580-49A7-84F9-6EF6F583ADE0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18" creationId="{38FAA1A1-D861-433F-88FA-1E9D6FD31D11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20" creationId="{8D71EDA1-87BF-4D5D-AB79-F346FD19278A}"/>
          </ac:spMkLst>
        </pc:spChg>
        <pc:spChg chg="add del">
          <ac:chgData name="Liliana Necula" userId="c6ea996417184158" providerId="LiveId" clId="{3DFB4C29-4F75-47E4-A58B-C1556B6A2A7C}" dt="2022-01-06T13:05:58.350" v="1678" actId="26606"/>
          <ac:spMkLst>
            <pc:docMk/>
            <pc:sldMk cId="2880755964" sldId="319"/>
            <ac:spMk id="25" creationId="{907EF6B7-1338-4443-8C46-6A318D952DFD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26" creationId="{A3EFF7B1-6CB7-47D1-AD37-B870CA2B2151}"/>
          </ac:spMkLst>
        </pc:spChg>
        <pc:spChg chg="add del">
          <ac:chgData name="Liliana Necula" userId="c6ea996417184158" providerId="LiveId" clId="{3DFB4C29-4F75-47E4-A58B-C1556B6A2A7C}" dt="2022-01-06T13:05:58.350" v="1678" actId="26606"/>
          <ac:spMkLst>
            <pc:docMk/>
            <pc:sldMk cId="2880755964" sldId="319"/>
            <ac:spMk id="27" creationId="{DAAE4CDD-124C-4DCF-9584-B6033B545DD5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28" creationId="{7FA2962B-21B6-4689-A95D-A8FF6ADE47F1}"/>
          </ac:spMkLst>
        </pc:spChg>
        <pc:spChg chg="add del">
          <ac:chgData name="Liliana Necula" userId="c6ea996417184158" providerId="LiveId" clId="{3DFB4C29-4F75-47E4-A58B-C1556B6A2A7C}" dt="2022-01-06T13:05:58.350" v="1678" actId="26606"/>
          <ac:spMkLst>
            <pc:docMk/>
            <pc:sldMk cId="2880755964" sldId="319"/>
            <ac:spMk id="29" creationId="{081E4A58-353D-44AE-B2FC-2A74E2E400F7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44" creationId="{A00D2CE1-35C1-46E6-BD59-CEE668BD90F4}"/>
          </ac:spMkLst>
        </pc:spChg>
        <pc:spChg chg="add del">
          <ac:chgData name="Liliana Necula" userId="c6ea996417184158" providerId="LiveId" clId="{3DFB4C29-4F75-47E4-A58B-C1556B6A2A7C}" dt="2022-01-06T13:06:04.907" v="1680" actId="26606"/>
          <ac:spMkLst>
            <pc:docMk/>
            <pc:sldMk cId="2880755964" sldId="319"/>
            <ac:spMk id="52" creationId="{E18403B7-F2C7-4C07-8522-21C31910902C}"/>
          </ac:spMkLst>
        </pc:spChg>
        <pc:grpChg chg="add del">
          <ac:chgData name="Liliana Necula" userId="c6ea996417184158" providerId="LiveId" clId="{3DFB4C29-4F75-47E4-A58B-C1556B6A2A7C}" dt="2022-01-06T13:06:04.907" v="1680" actId="26606"/>
          <ac:grpSpMkLst>
            <pc:docMk/>
            <pc:sldMk cId="2880755964" sldId="319"/>
            <ac:grpSpMk id="30" creationId="{A745280D-ED36-41FE-8EB1-CE597C99CFE8}"/>
          </ac:grpSpMkLst>
        </pc:grpChg>
        <pc:grpChg chg="add del">
          <ac:chgData name="Liliana Necula" userId="c6ea996417184158" providerId="LiveId" clId="{3DFB4C29-4F75-47E4-A58B-C1556B6A2A7C}" dt="2022-01-06T13:06:04.907" v="1680" actId="26606"/>
          <ac:grpSpMkLst>
            <pc:docMk/>
            <pc:sldMk cId="2880755964" sldId="319"/>
            <ac:grpSpMk id="36" creationId="{80E95A5C-1E97-41C3-9DEC-245FF6DEBF1F}"/>
          </ac:grpSpMkLst>
        </pc:grpChg>
        <pc:grpChg chg="add del">
          <ac:chgData name="Liliana Necula" userId="c6ea996417184158" providerId="LiveId" clId="{3DFB4C29-4F75-47E4-A58B-C1556B6A2A7C}" dt="2022-01-06T13:06:04.907" v="1680" actId="26606"/>
          <ac:grpSpMkLst>
            <pc:docMk/>
            <pc:sldMk cId="2880755964" sldId="319"/>
            <ac:grpSpMk id="46" creationId="{A58DCE86-9AE1-46D1-96D6-04B8B3EDF6FA}"/>
          </ac:grpSpMkLst>
        </pc:grpChg>
        <pc:grpChg chg="add del">
          <ac:chgData name="Liliana Necula" userId="c6ea996417184158" providerId="LiveId" clId="{3DFB4C29-4F75-47E4-A58B-C1556B6A2A7C}" dt="2022-01-06T13:06:04.907" v="1680" actId="26606"/>
          <ac:grpSpMkLst>
            <pc:docMk/>
            <pc:sldMk cId="2880755964" sldId="319"/>
            <ac:grpSpMk id="54" creationId="{23B58CC6-A99E-43AF-A467-256F19287FB8}"/>
          </ac:grpSpMkLst>
        </pc:grpChg>
        <pc:graphicFrameChg chg="add del">
          <ac:chgData name="Liliana Necula" userId="c6ea996417184158" providerId="LiveId" clId="{3DFB4C29-4F75-47E4-A58B-C1556B6A2A7C}" dt="2022-01-06T13:06:04.907" v="1680" actId="26606"/>
          <ac:graphicFrameMkLst>
            <pc:docMk/>
            <pc:sldMk cId="2880755964" sldId="319"/>
            <ac:graphicFrameMk id="22" creationId="{53B14EE5-945F-4683-88C9-CC1BBBEA8EDE}"/>
          </ac:graphicFrameMkLst>
        </pc:graphicFrameChg>
      </pc:sldChg>
      <pc:sldChg chg="addSp modSp new mod setBg addAnim">
        <pc:chgData name="Liliana Necula" userId="c6ea996417184158" providerId="LiveId" clId="{3DFB4C29-4F75-47E4-A58B-C1556B6A2A7C}" dt="2022-01-06T13:49:09.511" v="2275" actId="20577"/>
        <pc:sldMkLst>
          <pc:docMk/>
          <pc:sldMk cId="1024948506" sldId="320"/>
        </pc:sldMkLst>
        <pc:spChg chg="mo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2" creationId="{DE006B4F-56F4-4AEE-B682-EA1DC747BFF6}"/>
          </ac:spMkLst>
        </pc:spChg>
        <pc:spChg chg="mod">
          <ac:chgData name="Liliana Necula" userId="c6ea996417184158" providerId="LiveId" clId="{3DFB4C29-4F75-47E4-A58B-C1556B6A2A7C}" dt="2022-01-06T13:10:32.230" v="1792" actId="5793"/>
          <ac:spMkLst>
            <pc:docMk/>
            <pc:sldMk cId="1024948506" sldId="320"/>
            <ac:spMk id="3" creationId="{0486260F-545A-4007-B485-CA3FB4CFB3A8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8" creationId="{09588DA8-065E-4F6F-8EFD-43104AB2E0CF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10" creationId="{C4285719-470E-454C-AF62-8323075F1F5B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12" creationId="{CD9FE4EF-C4D8-49A0-B2FF-81D8DB7D8A24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14" creationId="{4300840D-0A0B-4512-BACA-B439D5B9C57C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16" creationId="{D2B78728-A580-49A7-84F9-6EF6F583ADE0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18" creationId="{38FAA1A1-D861-433F-88FA-1E9D6FD31D11}"/>
          </ac:spMkLst>
        </pc:spChg>
        <pc:spChg chg="add">
          <ac:chgData name="Liliana Necula" userId="c6ea996417184158" providerId="LiveId" clId="{3DFB4C29-4F75-47E4-A58B-C1556B6A2A7C}" dt="2022-01-06T13:08:05.730" v="1744" actId="26606"/>
          <ac:spMkLst>
            <pc:docMk/>
            <pc:sldMk cId="1024948506" sldId="320"/>
            <ac:spMk id="20" creationId="{8D71EDA1-87BF-4D5D-AB79-F346FD19278A}"/>
          </ac:spMkLst>
        </pc:spChg>
        <pc:graphicFrameChg chg="add mod">
          <ac:chgData name="Liliana Necula" userId="c6ea996417184158" providerId="LiveId" clId="{3DFB4C29-4F75-47E4-A58B-C1556B6A2A7C}" dt="2022-01-06T13:49:09.511" v="2275" actId="20577"/>
          <ac:graphicFrameMkLst>
            <pc:docMk/>
            <pc:sldMk cId="1024948506" sldId="320"/>
            <ac:graphicFrameMk id="11" creationId="{B1E3A41A-7C23-4EF7-8BD9-423FE2FE77D9}"/>
          </ac:graphicFrameMkLst>
        </pc:graphicFrameChg>
      </pc:sldChg>
      <pc:sldChg chg="addSp delSp modSp add mod ord">
        <pc:chgData name="Liliana Necula" userId="c6ea996417184158" providerId="LiveId" clId="{3DFB4C29-4F75-47E4-A58B-C1556B6A2A7C}" dt="2022-01-19T15:25:50.879" v="3124"/>
        <pc:sldMkLst>
          <pc:docMk/>
          <pc:sldMk cId="1791732271" sldId="321"/>
        </pc:sldMkLst>
        <pc:spChg chg="mod">
          <ac:chgData name="Liliana Necula" userId="c6ea996417184158" providerId="LiveId" clId="{3DFB4C29-4F75-47E4-A58B-C1556B6A2A7C}" dt="2022-01-06T13:10:10.550" v="1788" actId="20577"/>
          <ac:spMkLst>
            <pc:docMk/>
            <pc:sldMk cId="1791732271" sldId="321"/>
            <ac:spMk id="3" creationId="{0486260F-545A-4007-B485-CA3FB4CFB3A8}"/>
          </ac:spMkLst>
        </pc:spChg>
        <pc:graphicFrameChg chg="del">
          <ac:chgData name="Liliana Necula" userId="c6ea996417184158" providerId="LiveId" clId="{3DFB4C29-4F75-47E4-A58B-C1556B6A2A7C}" dt="2022-01-06T13:09:53.952" v="1768" actId="478"/>
          <ac:graphicFrameMkLst>
            <pc:docMk/>
            <pc:sldMk cId="1791732271" sldId="321"/>
            <ac:graphicFrameMk id="11" creationId="{B1E3A41A-7C23-4EF7-8BD9-423FE2FE77D9}"/>
          </ac:graphicFrameMkLst>
        </pc:graphicFrameChg>
        <pc:graphicFrameChg chg="add mod">
          <ac:chgData name="Liliana Necula" userId="c6ea996417184158" providerId="LiveId" clId="{3DFB4C29-4F75-47E4-A58B-C1556B6A2A7C}" dt="2022-01-19T15:25:50.879" v="3124"/>
          <ac:graphicFrameMkLst>
            <pc:docMk/>
            <pc:sldMk cId="1791732271" sldId="321"/>
            <ac:graphicFrameMk id="13" creationId="{F7F6EA6D-C63B-4E5C-B80C-5D6DA515C403}"/>
          </ac:graphicFrameMkLst>
        </pc:graphicFrameChg>
      </pc:sldChg>
      <pc:sldChg chg="addSp delSp modSp add mod ord modTransition">
        <pc:chgData name="Liliana Necula" userId="c6ea996417184158" providerId="LiveId" clId="{3DFB4C29-4F75-47E4-A58B-C1556B6A2A7C}" dt="2022-01-19T15:29:02.879" v="3160"/>
        <pc:sldMkLst>
          <pc:docMk/>
          <pc:sldMk cId="1205185908" sldId="322"/>
        </pc:sldMkLst>
        <pc:spChg chg="mod">
          <ac:chgData name="Liliana Necula" userId="c6ea996417184158" providerId="LiveId" clId="{3DFB4C29-4F75-47E4-A58B-C1556B6A2A7C}" dt="2022-01-06T13:11:18.916" v="1805" actId="20577"/>
          <ac:spMkLst>
            <pc:docMk/>
            <pc:sldMk cId="1205185908" sldId="322"/>
            <ac:spMk id="3" creationId="{0486260F-545A-4007-B485-CA3FB4CFB3A8}"/>
          </ac:spMkLst>
        </pc:spChg>
        <pc:graphicFrameChg chg="del">
          <ac:chgData name="Liliana Necula" userId="c6ea996417184158" providerId="LiveId" clId="{3DFB4C29-4F75-47E4-A58B-C1556B6A2A7C}" dt="2022-01-06T13:11:12.189" v="1796" actId="478"/>
          <ac:graphicFrameMkLst>
            <pc:docMk/>
            <pc:sldMk cId="1205185908" sldId="322"/>
            <ac:graphicFrameMk id="13" creationId="{F7F6EA6D-C63B-4E5C-B80C-5D6DA515C403}"/>
          </ac:graphicFrameMkLst>
        </pc:graphicFrameChg>
        <pc:graphicFrameChg chg="add mod">
          <ac:chgData name="Liliana Necula" userId="c6ea996417184158" providerId="LiveId" clId="{3DFB4C29-4F75-47E4-A58B-C1556B6A2A7C}" dt="2022-01-06T13:11:32.568" v="1808" actId="1076"/>
          <ac:graphicFrameMkLst>
            <pc:docMk/>
            <pc:sldMk cId="1205185908" sldId="322"/>
            <ac:graphicFrameMk id="15" creationId="{DDB97DE9-0889-473B-84F5-8B036C845066}"/>
          </ac:graphicFrameMkLst>
        </pc:graphicFrameChg>
      </pc:sldChg>
      <pc:sldChg chg="addSp delSp modSp add mod ord">
        <pc:chgData name="Liliana Necula" userId="c6ea996417184158" providerId="LiveId" clId="{3DFB4C29-4F75-47E4-A58B-C1556B6A2A7C}" dt="2022-01-06T13:43:12.595" v="2101"/>
        <pc:sldMkLst>
          <pc:docMk/>
          <pc:sldMk cId="3973251066" sldId="323"/>
        </pc:sldMkLst>
        <pc:spChg chg="mod">
          <ac:chgData name="Liliana Necula" userId="c6ea996417184158" providerId="LiveId" clId="{3DFB4C29-4F75-47E4-A58B-C1556B6A2A7C}" dt="2022-01-06T13:12:10.493" v="1833" actId="20577"/>
          <ac:spMkLst>
            <pc:docMk/>
            <pc:sldMk cId="3973251066" sldId="323"/>
            <ac:spMk id="3" creationId="{0486260F-545A-4007-B485-CA3FB4CFB3A8}"/>
          </ac:spMkLst>
        </pc:spChg>
        <pc:graphicFrameChg chg="add mod">
          <ac:chgData name="Liliana Necula" userId="c6ea996417184158" providerId="LiveId" clId="{3DFB4C29-4F75-47E4-A58B-C1556B6A2A7C}" dt="2022-01-06T13:12:19.799" v="1836" actId="14100"/>
          <ac:graphicFrameMkLst>
            <pc:docMk/>
            <pc:sldMk cId="3973251066" sldId="323"/>
            <ac:graphicFrameMk id="13" creationId="{5FA18208-BCAD-43C8-8BD2-620C7A740C20}"/>
          </ac:graphicFrameMkLst>
        </pc:graphicFrameChg>
        <pc:graphicFrameChg chg="del">
          <ac:chgData name="Liliana Necula" userId="c6ea996417184158" providerId="LiveId" clId="{3DFB4C29-4F75-47E4-A58B-C1556B6A2A7C}" dt="2022-01-06T13:12:00.204" v="1813" actId="478"/>
          <ac:graphicFrameMkLst>
            <pc:docMk/>
            <pc:sldMk cId="3973251066" sldId="323"/>
            <ac:graphicFrameMk id="15" creationId="{DDB97DE9-0889-473B-84F5-8B036C845066}"/>
          </ac:graphicFrameMkLst>
        </pc:graphicFrameChg>
      </pc:sldChg>
      <pc:sldChg chg="addSp delSp modSp add mod ord">
        <pc:chgData name="Liliana Necula" userId="c6ea996417184158" providerId="LiveId" clId="{3DFB4C29-4F75-47E4-A58B-C1556B6A2A7C}" dt="2022-01-06T13:31:12.678" v="1901" actId="1076"/>
        <pc:sldMkLst>
          <pc:docMk/>
          <pc:sldMk cId="241889140" sldId="324"/>
        </pc:sldMkLst>
        <pc:spChg chg="mod">
          <ac:chgData name="Liliana Necula" userId="c6ea996417184158" providerId="LiveId" clId="{3DFB4C29-4F75-47E4-A58B-C1556B6A2A7C}" dt="2022-01-06T13:29:36.695" v="1898" actId="20577"/>
          <ac:spMkLst>
            <pc:docMk/>
            <pc:sldMk cId="241889140" sldId="324"/>
            <ac:spMk id="3" creationId="{0486260F-545A-4007-B485-CA3FB4CFB3A8}"/>
          </ac:spMkLst>
        </pc:spChg>
        <pc:graphicFrameChg chg="del">
          <ac:chgData name="Liliana Necula" userId="c6ea996417184158" providerId="LiveId" clId="{3DFB4C29-4F75-47E4-A58B-C1556B6A2A7C}" dt="2022-01-06T13:30:51.730" v="1899" actId="478"/>
          <ac:graphicFrameMkLst>
            <pc:docMk/>
            <pc:sldMk cId="241889140" sldId="324"/>
            <ac:graphicFrameMk id="13" creationId="{5FA18208-BCAD-43C8-8BD2-620C7A740C20}"/>
          </ac:graphicFrameMkLst>
        </pc:graphicFrameChg>
        <pc:graphicFrameChg chg="add mod">
          <ac:chgData name="Liliana Necula" userId="c6ea996417184158" providerId="LiveId" clId="{3DFB4C29-4F75-47E4-A58B-C1556B6A2A7C}" dt="2022-01-06T13:31:12.678" v="1901" actId="1076"/>
          <ac:graphicFrameMkLst>
            <pc:docMk/>
            <pc:sldMk cId="241889140" sldId="324"/>
            <ac:graphicFrameMk id="15" creationId="{188B9A55-BC4D-4841-BA2C-D0777A8C3960}"/>
          </ac:graphicFrameMkLst>
        </pc:graphicFrameChg>
      </pc:sldChg>
      <pc:sldChg chg="addSp delSp modSp add del mod ord">
        <pc:chgData name="Liliana Necula" userId="c6ea996417184158" providerId="LiveId" clId="{3DFB4C29-4F75-47E4-A58B-C1556B6A2A7C}" dt="2022-01-06T13:13:09.843" v="1861" actId="47"/>
        <pc:sldMkLst>
          <pc:docMk/>
          <pc:sldMk cId="1152130257" sldId="324"/>
        </pc:sldMkLst>
        <pc:spChg chg="mod">
          <ac:chgData name="Liliana Necula" userId="c6ea996417184158" providerId="LiveId" clId="{3DFB4C29-4F75-47E4-A58B-C1556B6A2A7C}" dt="2022-01-06T13:12:43.274" v="1855" actId="20577"/>
          <ac:spMkLst>
            <pc:docMk/>
            <pc:sldMk cId="1152130257" sldId="324"/>
            <ac:spMk id="3" creationId="{0486260F-545A-4007-B485-CA3FB4CFB3A8}"/>
          </ac:spMkLst>
        </pc:spChg>
        <pc:graphicFrameChg chg="del">
          <ac:chgData name="Liliana Necula" userId="c6ea996417184158" providerId="LiveId" clId="{3DFB4C29-4F75-47E4-A58B-C1556B6A2A7C}" dt="2022-01-06T13:12:47.521" v="1856" actId="478"/>
          <ac:graphicFrameMkLst>
            <pc:docMk/>
            <pc:sldMk cId="1152130257" sldId="324"/>
            <ac:graphicFrameMk id="13" creationId="{5FA18208-BCAD-43C8-8BD2-620C7A740C20}"/>
          </ac:graphicFrameMkLst>
        </pc:graphicFrameChg>
        <pc:graphicFrameChg chg="add mod">
          <ac:chgData name="Liliana Necula" userId="c6ea996417184158" providerId="LiveId" clId="{3DFB4C29-4F75-47E4-A58B-C1556B6A2A7C}" dt="2022-01-06T13:13:05.538" v="1860" actId="14100"/>
          <ac:graphicFrameMkLst>
            <pc:docMk/>
            <pc:sldMk cId="1152130257" sldId="324"/>
            <ac:graphicFrameMk id="15" creationId="{D64F6EC0-0A5E-46D2-9544-612026804EB7}"/>
          </ac:graphicFrameMkLst>
        </pc:graphicFrameChg>
      </pc:sldChg>
      <pc:sldChg chg="add del ord">
        <pc:chgData name="Liliana Necula" userId="c6ea996417184158" providerId="LiveId" clId="{3DFB4C29-4F75-47E4-A58B-C1556B6A2A7C}" dt="2022-01-06T13:29:10.734" v="1866" actId="47"/>
        <pc:sldMkLst>
          <pc:docMk/>
          <pc:sldMk cId="3991266057" sldId="324"/>
        </pc:sldMkLst>
      </pc:sldChg>
      <pc:sldChg chg="modSp add del mod ord">
        <pc:chgData name="Liliana Necula" userId="c6ea996417184158" providerId="LiveId" clId="{3DFB4C29-4F75-47E4-A58B-C1556B6A2A7C}" dt="2022-01-19T15:24:26.656" v="3103" actId="47"/>
        <pc:sldMkLst>
          <pc:docMk/>
          <pc:sldMk cId="2047823918" sldId="325"/>
        </pc:sldMkLst>
        <pc:spChg chg="mod">
          <ac:chgData name="Liliana Necula" userId="c6ea996417184158" providerId="LiveId" clId="{3DFB4C29-4F75-47E4-A58B-C1556B6A2A7C}" dt="2022-01-06T14:38:34.250" v="2547" actId="21"/>
          <ac:spMkLst>
            <pc:docMk/>
            <pc:sldMk cId="2047823918" sldId="325"/>
            <ac:spMk id="2" creationId="{D7A7B59A-CE24-4AB0-9970-802D654540AE}"/>
          </ac:spMkLst>
        </pc:spChg>
        <pc:spChg chg="mod">
          <ac:chgData name="Liliana Necula" userId="c6ea996417184158" providerId="LiveId" clId="{3DFB4C29-4F75-47E4-A58B-C1556B6A2A7C}" dt="2022-01-06T14:40:33.096" v="2560" actId="2711"/>
          <ac:spMkLst>
            <pc:docMk/>
            <pc:sldMk cId="2047823918" sldId="325"/>
            <ac:spMk id="3" creationId="{BC04CF99-D0C0-410A-BC98-C863C98F0908}"/>
          </ac:spMkLst>
        </pc:spChg>
      </pc:sldChg>
      <pc:sldChg chg="modSp add del mod ord">
        <pc:chgData name="Liliana Necula" userId="c6ea996417184158" providerId="LiveId" clId="{3DFB4C29-4F75-47E4-A58B-C1556B6A2A7C}" dt="2022-01-06T13:46:28.494" v="2250" actId="20577"/>
        <pc:sldMkLst>
          <pc:docMk/>
          <pc:sldMk cId="629317981" sldId="326"/>
        </pc:sldMkLst>
        <pc:spChg chg="mod">
          <ac:chgData name="Liliana Necula" userId="c6ea996417184158" providerId="LiveId" clId="{3DFB4C29-4F75-47E4-A58B-C1556B6A2A7C}" dt="2022-01-06T13:44:25.691" v="2125" actId="20577"/>
          <ac:spMkLst>
            <pc:docMk/>
            <pc:sldMk cId="629317981" sldId="326"/>
            <ac:spMk id="3" creationId="{0486260F-545A-4007-B485-CA3FB4CFB3A8}"/>
          </ac:spMkLst>
        </pc:spChg>
        <pc:graphicFrameChg chg="mod">
          <ac:chgData name="Liliana Necula" userId="c6ea996417184158" providerId="LiveId" clId="{3DFB4C29-4F75-47E4-A58B-C1556B6A2A7C}" dt="2022-01-06T13:46:28.494" v="2250" actId="20577"/>
          <ac:graphicFrameMkLst>
            <pc:docMk/>
            <pc:sldMk cId="629317981" sldId="326"/>
            <ac:graphicFrameMk id="13" creationId="{5FA18208-BCAD-43C8-8BD2-620C7A740C20}"/>
          </ac:graphicFrameMkLst>
        </pc:graphicFrameChg>
      </pc:sldChg>
      <pc:sldChg chg="addSp delSp modSp new del mod">
        <pc:chgData name="Liliana Necula" userId="c6ea996417184158" providerId="LiveId" clId="{3DFB4C29-4F75-47E4-A58B-C1556B6A2A7C}" dt="2022-01-06T13:53:17.005" v="2309" actId="47"/>
        <pc:sldMkLst>
          <pc:docMk/>
          <pc:sldMk cId="2489332596" sldId="327"/>
        </pc:sldMkLst>
        <pc:spChg chg="del">
          <ac:chgData name="Liliana Necula" userId="c6ea996417184158" providerId="LiveId" clId="{3DFB4C29-4F75-47E4-A58B-C1556B6A2A7C}" dt="2022-01-06T13:52:30.365" v="2294"/>
          <ac:spMkLst>
            <pc:docMk/>
            <pc:sldMk cId="2489332596" sldId="327"/>
            <ac:spMk id="3" creationId="{E8D378D4-9086-4F3C-ACB5-B1511E2E5F7B}"/>
          </ac:spMkLst>
        </pc:spChg>
        <pc:spChg chg="add del mod">
          <ac:chgData name="Liliana Necula" userId="c6ea996417184158" providerId="LiveId" clId="{3DFB4C29-4F75-47E4-A58B-C1556B6A2A7C}" dt="2022-01-06T13:52:45.691" v="2298"/>
          <ac:spMkLst>
            <pc:docMk/>
            <pc:sldMk cId="2489332596" sldId="327"/>
            <ac:spMk id="6" creationId="{A84F3EEF-BB8D-4A38-9AD1-206EF6D6C6BE}"/>
          </ac:spMkLst>
        </pc:spChg>
        <pc:picChg chg="add del mod">
          <ac:chgData name="Liliana Necula" userId="c6ea996417184158" providerId="LiveId" clId="{3DFB4C29-4F75-47E4-A58B-C1556B6A2A7C}" dt="2022-01-06T13:52:44.392" v="2297" actId="478"/>
          <ac:picMkLst>
            <pc:docMk/>
            <pc:sldMk cId="2489332596" sldId="327"/>
            <ac:picMk id="4" creationId="{29C3B571-5FA4-4E59-BEC0-340D2077B7B1}"/>
          </ac:picMkLst>
        </pc:picChg>
        <pc:picChg chg="add mod">
          <ac:chgData name="Liliana Necula" userId="c6ea996417184158" providerId="LiveId" clId="{3DFB4C29-4F75-47E4-A58B-C1556B6A2A7C}" dt="2022-01-06T13:52:47.826" v="2299" actId="14100"/>
          <ac:picMkLst>
            <pc:docMk/>
            <pc:sldMk cId="2489332596" sldId="327"/>
            <ac:picMk id="7" creationId="{5AD8C197-A198-4E4C-9659-74289BD36B86}"/>
          </ac:picMkLst>
        </pc:picChg>
      </pc:sldChg>
      <pc:sldChg chg="modSp new del mod ord">
        <pc:chgData name="Liliana Necula" userId="c6ea996417184158" providerId="LiveId" clId="{3DFB4C29-4F75-47E4-A58B-C1556B6A2A7C}" dt="2022-01-06T14:39:26.351" v="2558" actId="47"/>
        <pc:sldMkLst>
          <pc:docMk/>
          <pc:sldMk cId="2767290341" sldId="327"/>
        </pc:sldMkLst>
        <pc:spChg chg="mod">
          <ac:chgData name="Liliana Necula" userId="c6ea996417184158" providerId="LiveId" clId="{3DFB4C29-4F75-47E4-A58B-C1556B6A2A7C}" dt="2022-01-06T14:37:55.615" v="2540" actId="27636"/>
          <ac:spMkLst>
            <pc:docMk/>
            <pc:sldMk cId="2767290341" sldId="327"/>
            <ac:spMk id="2" creationId="{061E196A-BD21-49B4-B8FA-51548F80392D}"/>
          </ac:spMkLst>
        </pc:spChg>
        <pc:spChg chg="mod">
          <ac:chgData name="Liliana Necula" userId="c6ea996417184158" providerId="LiveId" clId="{3DFB4C29-4F75-47E4-A58B-C1556B6A2A7C}" dt="2022-01-06T14:38:54.945" v="2552" actId="21"/>
          <ac:spMkLst>
            <pc:docMk/>
            <pc:sldMk cId="2767290341" sldId="327"/>
            <ac:spMk id="3" creationId="{0D89A0AD-EC6D-41A4-ADB9-0B15CDCA0366}"/>
          </ac:spMkLst>
        </pc:spChg>
      </pc:sldChg>
      <pc:sldChg chg="addSp delSp modSp add mod modTransition delAnim modAnim">
        <pc:chgData name="Liliana Necula" userId="c6ea996417184158" providerId="LiveId" clId="{3DFB4C29-4F75-47E4-A58B-C1556B6A2A7C}" dt="2022-01-19T15:55:40.306" v="3194" actId="478"/>
        <pc:sldMkLst>
          <pc:docMk/>
          <pc:sldMk cId="1721285190" sldId="328"/>
        </pc:sldMkLst>
        <pc:spChg chg="mod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2" creationId="{D7A7B59A-CE24-4AB0-9970-802D654540AE}"/>
          </ac:spMkLst>
        </pc:spChg>
        <pc:spChg chg="mod ord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3" creationId="{BC04CF99-D0C0-410A-BC98-C863C98F0908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8" creationId="{09588DA8-065E-4F6F-8EFD-43104AB2E0CF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10" creationId="{C4285719-470E-454C-AF62-8323075F1F5B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12" creationId="{CD9FE4EF-C4D8-49A0-B2FF-81D8DB7D8A24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14" creationId="{4300840D-0A0B-4512-BACA-B439D5B9C57C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16" creationId="{D2B78728-A580-49A7-84F9-6EF6F583ADE0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18" creationId="{38FAA1A1-D861-433F-88FA-1E9D6FD31D11}"/>
          </ac:spMkLst>
        </pc:spChg>
        <pc:spChg chg="add del">
          <ac:chgData name="Liliana Necula" userId="c6ea996417184158" providerId="LiveId" clId="{3DFB4C29-4F75-47E4-A58B-C1556B6A2A7C}" dt="2022-01-19T15:43:29.876" v="3185" actId="26606"/>
          <ac:spMkLst>
            <pc:docMk/>
            <pc:sldMk cId="1721285190" sldId="328"/>
            <ac:spMk id="20" creationId="{8D71EDA1-87BF-4D5D-AB79-F346FD19278A}"/>
          </ac:spMkLst>
        </pc:spChg>
        <pc:spChg chg="add del">
          <ac:chgData name="Liliana Necula" userId="c6ea996417184158" providerId="LiveId" clId="{3DFB4C29-4F75-47E4-A58B-C1556B6A2A7C}" dt="2022-01-19T15:43:14.752" v="3180" actId="26606"/>
          <ac:spMkLst>
            <pc:docMk/>
            <pc:sldMk cId="1721285190" sldId="328"/>
            <ac:spMk id="27" creationId="{73DE2CFE-42F2-48F0-8706-5264E012B10C}"/>
          </ac:spMkLst>
        </pc:spChg>
        <pc:spChg chg="add del">
          <ac:chgData name="Liliana Necula" userId="c6ea996417184158" providerId="LiveId" clId="{3DFB4C29-4F75-47E4-A58B-C1556B6A2A7C}" dt="2022-01-19T15:43:19.733" v="3182" actId="26606"/>
          <ac:spMkLst>
            <pc:docMk/>
            <pc:sldMk cId="1721285190" sldId="328"/>
            <ac:spMk id="30" creationId="{CEB41C5C-0F34-4DDA-9D7C-5E717F35F60C}"/>
          </ac:spMkLst>
        </pc:spChg>
        <pc:spChg chg="add del">
          <ac:chgData name="Liliana Necula" userId="c6ea996417184158" providerId="LiveId" clId="{3DFB4C29-4F75-47E4-A58B-C1556B6A2A7C}" dt="2022-01-19T15:43:29.863" v="3184" actId="26606"/>
          <ac:spMkLst>
            <pc:docMk/>
            <pc:sldMk cId="1721285190" sldId="328"/>
            <ac:spMk id="32" creationId="{2B97F24A-32CE-4C1C-A50D-3016B394DCFB}"/>
          </ac:spMkLst>
        </pc:spChg>
        <pc:spChg chg="add del">
          <ac:chgData name="Liliana Necula" userId="c6ea996417184158" providerId="LiveId" clId="{3DFB4C29-4F75-47E4-A58B-C1556B6A2A7C}" dt="2022-01-19T15:43:29.863" v="3184" actId="26606"/>
          <ac:spMkLst>
            <pc:docMk/>
            <pc:sldMk cId="1721285190" sldId="328"/>
            <ac:spMk id="33" creationId="{CD8B4F24-440B-49E9-B85D-733523DC064B}"/>
          </ac:spMkLst>
        </pc:spChg>
        <pc:spChg chg="add del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35" creationId="{CEB41C5C-0F34-4DDA-9D7C-5E717F35F60C}"/>
          </ac:spMkLst>
        </pc:spChg>
        <pc:spChg chg="add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41" creationId="{4038CB10-1F5C-4D54-9DF7-12586DE5B007}"/>
          </ac:spMkLst>
        </pc:spChg>
        <pc:spChg chg="add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43" creationId="{36D30126-6314-4A93-B27E-5C66CF781924}"/>
          </ac:spMkLst>
        </pc:spChg>
        <pc:spChg chg="add">
          <ac:chgData name="Liliana Necula" userId="c6ea996417184158" providerId="LiveId" clId="{3DFB4C29-4F75-47E4-A58B-C1556B6A2A7C}" dt="2022-01-19T15:44:33.078" v="3189" actId="26606"/>
          <ac:spMkLst>
            <pc:docMk/>
            <pc:sldMk cId="1721285190" sldId="328"/>
            <ac:spMk id="45" creationId="{73ED6512-6858-4552-B699-9A97FE9A4EA2}"/>
          </ac:spMkLst>
        </pc:spChg>
        <pc:picChg chg="add del mod">
          <ac:chgData name="Liliana Necula" userId="c6ea996417184158" providerId="LiveId" clId="{3DFB4C29-4F75-47E4-A58B-C1556B6A2A7C}" dt="2022-01-19T15:36:50.104" v="3162" actId="931"/>
          <ac:picMkLst>
            <pc:docMk/>
            <pc:sldMk cId="1721285190" sldId="328"/>
            <ac:picMk id="5" creationId="{A7B13AFD-FF10-4642-B432-3B70441D01BE}"/>
          </ac:picMkLst>
        </pc:picChg>
        <pc:picChg chg="add mod">
          <ac:chgData name="Liliana Necula" userId="c6ea996417184158" providerId="LiveId" clId="{3DFB4C29-4F75-47E4-A58B-C1556B6A2A7C}" dt="2022-01-19T15:37:36.548" v="3164" actId="931"/>
          <ac:picMkLst>
            <pc:docMk/>
            <pc:sldMk cId="1721285190" sldId="328"/>
            <ac:picMk id="7" creationId="{877A6A72-06A1-4D51-A05D-F375B324BCF1}"/>
          </ac:picMkLst>
        </pc:picChg>
        <pc:picChg chg="add mod">
          <ac:chgData name="Liliana Necula" userId="c6ea996417184158" providerId="LiveId" clId="{3DFB4C29-4F75-47E4-A58B-C1556B6A2A7C}" dt="2022-01-19T15:40:49.988" v="3174" actId="931"/>
          <ac:picMkLst>
            <pc:docMk/>
            <pc:sldMk cId="1721285190" sldId="328"/>
            <ac:picMk id="11" creationId="{0A35D612-75C3-451F-87CC-6E093FB34A3E}"/>
          </ac:picMkLst>
        </pc:picChg>
        <pc:picChg chg="add mod">
          <ac:chgData name="Liliana Necula" userId="c6ea996417184158" providerId="LiveId" clId="{3DFB4C29-4F75-47E4-A58B-C1556B6A2A7C}" dt="2022-01-19T15:40:47.502" v="3171" actId="931"/>
          <ac:picMkLst>
            <pc:docMk/>
            <pc:sldMk cId="1721285190" sldId="328"/>
            <ac:picMk id="15" creationId="{3ED2DE5D-339A-4C38-A85E-89B038A9812E}"/>
          </ac:picMkLst>
        </pc:picChg>
        <pc:picChg chg="add mod">
          <ac:chgData name="Liliana Necula" userId="c6ea996417184158" providerId="LiveId" clId="{3DFB4C29-4F75-47E4-A58B-C1556B6A2A7C}" dt="2022-01-19T15:40:47.502" v="3171" actId="931"/>
          <ac:picMkLst>
            <pc:docMk/>
            <pc:sldMk cId="1721285190" sldId="328"/>
            <ac:picMk id="19" creationId="{252032FD-1719-4F98-86DD-B0ADCC4109FC}"/>
          </ac:picMkLst>
        </pc:picChg>
        <pc:picChg chg="add mod">
          <ac:chgData name="Liliana Necula" userId="c6ea996417184158" providerId="LiveId" clId="{3DFB4C29-4F75-47E4-A58B-C1556B6A2A7C}" dt="2022-01-19T15:44:33.078" v="3189" actId="26606"/>
          <ac:picMkLst>
            <pc:docMk/>
            <pc:sldMk cId="1721285190" sldId="328"/>
            <ac:picMk id="22" creationId="{BE130F06-16DC-4934-B055-65B27FE7A267}"/>
          </ac:picMkLst>
        </pc:picChg>
        <pc:picChg chg="add del mod ord">
          <ac:chgData name="Liliana Necula" userId="c6ea996417184158" providerId="LiveId" clId="{3DFB4C29-4F75-47E4-A58B-C1556B6A2A7C}" dt="2022-01-19T15:42:32.298" v="3177" actId="478"/>
          <ac:picMkLst>
            <pc:docMk/>
            <pc:sldMk cId="1721285190" sldId="328"/>
            <ac:picMk id="24" creationId="{799688F4-15B9-45CA-8061-57A48CDA7534}"/>
          </ac:picMkLst>
        </pc:picChg>
        <pc:picChg chg="add del mod">
          <ac:chgData name="Liliana Necula" userId="c6ea996417184158" providerId="LiveId" clId="{3DFB4C29-4F75-47E4-A58B-C1556B6A2A7C}" dt="2022-01-19T15:55:40.306" v="3194" actId="478"/>
          <ac:picMkLst>
            <pc:docMk/>
            <pc:sldMk cId="1721285190" sldId="328"/>
            <ac:picMk id="26" creationId="{DED5FE98-B9AE-418E-8C95-D09AA0C5C6F5}"/>
          </ac:picMkLst>
        </pc:picChg>
        <pc:cxnChg chg="add del">
          <ac:chgData name="Liliana Necula" userId="c6ea996417184158" providerId="LiveId" clId="{3DFB4C29-4F75-47E4-A58B-C1556B6A2A7C}" dt="2022-01-19T15:43:19.733" v="3182" actId="26606"/>
          <ac:cxnSpMkLst>
            <pc:docMk/>
            <pc:sldMk cId="1721285190" sldId="328"/>
            <ac:cxnSpMk id="29" creationId="{57E1E5E6-F385-4E9C-B201-BA5BDE5CAD52}"/>
          </ac:cxnSpMkLst>
        </pc:cxnChg>
        <pc:cxnChg chg="add del">
          <ac:chgData name="Liliana Necula" userId="c6ea996417184158" providerId="LiveId" clId="{3DFB4C29-4F75-47E4-A58B-C1556B6A2A7C}" dt="2022-01-19T15:44:33.078" v="3189" actId="26606"/>
          <ac:cxnSpMkLst>
            <pc:docMk/>
            <pc:sldMk cId="1721285190" sldId="328"/>
            <ac:cxnSpMk id="36" creationId="{57E1E5E6-F385-4E9C-B201-BA5BDE5CAD52}"/>
          </ac:cxnSpMkLst>
        </pc:cxnChg>
      </pc:sldChg>
      <pc:sldChg chg="modSp add mod">
        <pc:chgData name="Liliana Necula" userId="c6ea996417184158" providerId="LiveId" clId="{3DFB4C29-4F75-47E4-A58B-C1556B6A2A7C}" dt="2022-01-07T13:14:38.033" v="2897" actId="6549"/>
        <pc:sldMkLst>
          <pc:docMk/>
          <pc:sldMk cId="3021947724" sldId="329"/>
        </pc:sldMkLst>
        <pc:spChg chg="mod">
          <ac:chgData name="Liliana Necula" userId="c6ea996417184158" providerId="LiveId" clId="{3DFB4C29-4F75-47E4-A58B-C1556B6A2A7C}" dt="2022-01-07T13:14:38.033" v="2897" actId="6549"/>
          <ac:spMkLst>
            <pc:docMk/>
            <pc:sldMk cId="3021947724" sldId="329"/>
            <ac:spMk id="2" creationId="{D7A7B59A-CE24-4AB0-9970-802D654540AE}"/>
          </ac:spMkLst>
        </pc:spChg>
        <pc:spChg chg="mod">
          <ac:chgData name="Liliana Necula" userId="c6ea996417184158" providerId="LiveId" clId="{3DFB4C29-4F75-47E4-A58B-C1556B6A2A7C}" dt="2022-01-06T16:41:10.016" v="2826" actId="6549"/>
          <ac:spMkLst>
            <pc:docMk/>
            <pc:sldMk cId="3021947724" sldId="329"/>
            <ac:spMk id="3" creationId="{BC04CF99-D0C0-410A-BC98-C863C98F0908}"/>
          </ac:spMkLst>
        </pc:spChg>
      </pc:sldChg>
      <pc:sldChg chg="modSp add mod">
        <pc:chgData name="Liliana Necula" userId="c6ea996417184158" providerId="LiveId" clId="{3DFB4C29-4F75-47E4-A58B-C1556B6A2A7C}" dt="2022-01-07T13:14:40.717" v="2898" actId="6549"/>
        <pc:sldMkLst>
          <pc:docMk/>
          <pc:sldMk cId="1255409043" sldId="330"/>
        </pc:sldMkLst>
        <pc:spChg chg="mod">
          <ac:chgData name="Liliana Necula" userId="c6ea996417184158" providerId="LiveId" clId="{3DFB4C29-4F75-47E4-A58B-C1556B6A2A7C}" dt="2022-01-07T13:14:40.717" v="2898" actId="6549"/>
          <ac:spMkLst>
            <pc:docMk/>
            <pc:sldMk cId="1255409043" sldId="330"/>
            <ac:spMk id="2" creationId="{D7A7B59A-CE24-4AB0-9970-802D654540AE}"/>
          </ac:spMkLst>
        </pc:spChg>
        <pc:spChg chg="mod">
          <ac:chgData name="Liliana Necula" userId="c6ea996417184158" providerId="LiveId" clId="{3DFB4C29-4F75-47E4-A58B-C1556B6A2A7C}" dt="2022-01-07T13:14:01.608" v="2895" actId="20577"/>
          <ac:spMkLst>
            <pc:docMk/>
            <pc:sldMk cId="1255409043" sldId="330"/>
            <ac:spMk id="3" creationId="{BC04CF99-D0C0-410A-BC98-C863C98F0908}"/>
          </ac:spMkLst>
        </pc:spChg>
      </pc:sldChg>
      <pc:sldChg chg="modSp add mod">
        <pc:chgData name="Liliana Necula" userId="c6ea996417184158" providerId="LiveId" clId="{3DFB4C29-4F75-47E4-A58B-C1556B6A2A7C}" dt="2022-01-19T16:00:00.570" v="3273" actId="20577"/>
        <pc:sldMkLst>
          <pc:docMk/>
          <pc:sldMk cId="3768577199" sldId="331"/>
        </pc:sldMkLst>
        <pc:spChg chg="mod">
          <ac:chgData name="Liliana Necula" userId="c6ea996417184158" providerId="LiveId" clId="{3DFB4C29-4F75-47E4-A58B-C1556B6A2A7C}" dt="2022-01-19T16:00:00.570" v="3273" actId="20577"/>
          <ac:spMkLst>
            <pc:docMk/>
            <pc:sldMk cId="3768577199" sldId="331"/>
            <ac:spMk id="2" creationId="{D7A7B59A-CE24-4AB0-9970-802D654540AE}"/>
          </ac:spMkLst>
        </pc:spChg>
        <pc:spChg chg="mod">
          <ac:chgData name="Liliana Necula" userId="c6ea996417184158" providerId="LiveId" clId="{3DFB4C29-4F75-47E4-A58B-C1556B6A2A7C}" dt="2022-01-19T15:59:15.002" v="3200"/>
          <ac:spMkLst>
            <pc:docMk/>
            <pc:sldMk cId="3768577199" sldId="331"/>
            <ac:spMk id="3" creationId="{BC04CF99-D0C0-410A-BC98-C863C98F0908}"/>
          </ac:spMkLst>
        </pc:spChg>
      </pc:sldChg>
    </pc:docChg>
  </pc:docChgLst>
  <pc:docChgLst>
    <pc:chgData name="Liliana Necula" userId="c6ea996417184158" providerId="LiveId" clId="{B06C656F-9053-4B1A-A99E-1A083A555903}"/>
    <pc:docChg chg="undo redo custSel addSld delSld modSld sldOrd modMainMaster">
      <pc:chgData name="Liliana Necula" userId="c6ea996417184158" providerId="LiveId" clId="{B06C656F-9053-4B1A-A99E-1A083A555903}" dt="2022-01-21T17:55:15.842" v="4751" actId="20577"/>
      <pc:docMkLst>
        <pc:docMk/>
      </pc:docMkLst>
      <pc:sldChg chg="del">
        <pc:chgData name="Liliana Necula" userId="c6ea996417184158" providerId="LiveId" clId="{B06C656F-9053-4B1A-A99E-1A083A555903}" dt="2022-01-19T18:31:18.582" v="1766" actId="47"/>
        <pc:sldMkLst>
          <pc:docMk/>
          <pc:sldMk cId="4203352722" sldId="271"/>
        </pc:sldMkLst>
      </pc:sldChg>
      <pc:sldChg chg="del">
        <pc:chgData name="Liliana Necula" userId="c6ea996417184158" providerId="LiveId" clId="{B06C656F-9053-4B1A-A99E-1A083A555903}" dt="2022-01-19T17:07:20.818" v="633" actId="47"/>
        <pc:sldMkLst>
          <pc:docMk/>
          <pc:sldMk cId="1615784757" sldId="272"/>
        </pc:sldMkLst>
      </pc:sldChg>
      <pc:sldChg chg="add del">
        <pc:chgData name="Liliana Necula" userId="c6ea996417184158" providerId="LiveId" clId="{B06C656F-9053-4B1A-A99E-1A083A555903}" dt="2022-01-19T17:19:39.835" v="734"/>
        <pc:sldMkLst>
          <pc:docMk/>
          <pc:sldMk cId="224313097" sldId="273"/>
        </pc:sldMkLst>
      </pc:sldChg>
      <pc:sldChg chg="del">
        <pc:chgData name="Liliana Necula" userId="c6ea996417184158" providerId="LiveId" clId="{B06C656F-9053-4B1A-A99E-1A083A555903}" dt="2022-01-19T17:17:13.399" v="726" actId="47"/>
        <pc:sldMkLst>
          <pc:docMk/>
          <pc:sldMk cId="2042900032" sldId="274"/>
        </pc:sldMkLst>
      </pc:sldChg>
      <pc:sldChg chg="del">
        <pc:chgData name="Liliana Necula" userId="c6ea996417184158" providerId="LiveId" clId="{B06C656F-9053-4B1A-A99E-1A083A555903}" dt="2022-01-19T17:35:27.440" v="1339" actId="47"/>
        <pc:sldMkLst>
          <pc:docMk/>
          <pc:sldMk cId="2587351118" sldId="275"/>
        </pc:sldMkLst>
      </pc:sldChg>
      <pc:sldChg chg="del">
        <pc:chgData name="Liliana Necula" userId="c6ea996417184158" providerId="LiveId" clId="{B06C656F-9053-4B1A-A99E-1A083A555903}" dt="2022-01-19T17:55:02.141" v="1465" actId="47"/>
        <pc:sldMkLst>
          <pc:docMk/>
          <pc:sldMk cId="3615848101" sldId="277"/>
        </pc:sldMkLst>
      </pc:sldChg>
      <pc:sldChg chg="del">
        <pc:chgData name="Liliana Necula" userId="c6ea996417184158" providerId="LiveId" clId="{B06C656F-9053-4B1A-A99E-1A083A555903}" dt="2022-01-19T17:07:19.265" v="632" actId="47"/>
        <pc:sldMkLst>
          <pc:docMk/>
          <pc:sldMk cId="1042695840" sldId="302"/>
        </pc:sldMkLst>
      </pc:sldChg>
      <pc:sldChg chg="del">
        <pc:chgData name="Liliana Necula" userId="c6ea996417184158" providerId="LiveId" clId="{B06C656F-9053-4B1A-A99E-1A083A555903}" dt="2022-01-19T16:39:31.282" v="387" actId="47"/>
        <pc:sldMkLst>
          <pc:docMk/>
          <pc:sldMk cId="3395458252" sldId="303"/>
        </pc:sldMkLst>
      </pc:sldChg>
      <pc:sldChg chg="del">
        <pc:chgData name="Liliana Necula" userId="c6ea996417184158" providerId="LiveId" clId="{B06C656F-9053-4B1A-A99E-1A083A555903}" dt="2022-01-19T17:35:13.919" v="1337" actId="47"/>
        <pc:sldMkLst>
          <pc:docMk/>
          <pc:sldMk cId="2867848299" sldId="304"/>
        </pc:sldMkLst>
      </pc:sldChg>
      <pc:sldChg chg="del">
        <pc:chgData name="Liliana Necula" userId="c6ea996417184158" providerId="LiveId" clId="{B06C656F-9053-4B1A-A99E-1A083A555903}" dt="2022-01-19T17:17:11.998" v="725" actId="47"/>
        <pc:sldMkLst>
          <pc:docMk/>
          <pc:sldMk cId="1662633539" sldId="305"/>
        </pc:sldMkLst>
      </pc:sldChg>
      <pc:sldChg chg="del">
        <pc:chgData name="Liliana Necula" userId="c6ea996417184158" providerId="LiveId" clId="{B06C656F-9053-4B1A-A99E-1A083A555903}" dt="2022-01-19T16:39:22.277" v="385" actId="47"/>
        <pc:sldMkLst>
          <pc:docMk/>
          <pc:sldMk cId="1175849357" sldId="308"/>
        </pc:sldMkLst>
      </pc:sldChg>
      <pc:sldChg chg="del">
        <pc:chgData name="Liliana Necula" userId="c6ea996417184158" providerId="LiveId" clId="{B06C656F-9053-4B1A-A99E-1A083A555903}" dt="2022-01-19T17:07:23.448" v="634" actId="47"/>
        <pc:sldMkLst>
          <pc:docMk/>
          <pc:sldMk cId="2144596358" sldId="309"/>
        </pc:sldMkLst>
      </pc:sldChg>
      <pc:sldChg chg="del">
        <pc:chgData name="Liliana Necula" userId="c6ea996417184158" providerId="LiveId" clId="{B06C656F-9053-4B1A-A99E-1A083A555903}" dt="2022-01-19T18:15:43.675" v="1592" actId="47"/>
        <pc:sldMkLst>
          <pc:docMk/>
          <pc:sldMk cId="2796762307" sldId="313"/>
        </pc:sldMkLst>
      </pc:sldChg>
      <pc:sldChg chg="del">
        <pc:chgData name="Liliana Necula" userId="c6ea996417184158" providerId="LiveId" clId="{B06C656F-9053-4B1A-A99E-1A083A555903}" dt="2022-01-19T17:35:25.403" v="1338" actId="47"/>
        <pc:sldMkLst>
          <pc:docMk/>
          <pc:sldMk cId="271924943" sldId="314"/>
        </pc:sldMkLst>
      </pc:sldChg>
      <pc:sldChg chg="del">
        <pc:chgData name="Liliana Necula" userId="c6ea996417184158" providerId="LiveId" clId="{B06C656F-9053-4B1A-A99E-1A083A555903}" dt="2022-01-19T18:31:20.066" v="1769" actId="47"/>
        <pc:sldMkLst>
          <pc:docMk/>
          <pc:sldMk cId="1476860708" sldId="315"/>
        </pc:sldMkLst>
      </pc:sldChg>
      <pc:sldChg chg="del">
        <pc:chgData name="Liliana Necula" userId="c6ea996417184158" providerId="LiveId" clId="{B06C656F-9053-4B1A-A99E-1A083A555903}" dt="2022-01-19T17:17:16.471" v="727" actId="47"/>
        <pc:sldMkLst>
          <pc:docMk/>
          <pc:sldMk cId="291331690" sldId="318"/>
        </pc:sldMkLst>
      </pc:sldChg>
      <pc:sldChg chg="del">
        <pc:chgData name="Liliana Necula" userId="c6ea996417184158" providerId="LiveId" clId="{B06C656F-9053-4B1A-A99E-1A083A555903}" dt="2022-01-19T16:27:58.898" v="317" actId="47"/>
        <pc:sldMkLst>
          <pc:docMk/>
          <pc:sldMk cId="2880755964" sldId="319"/>
        </pc:sldMkLst>
      </pc:sldChg>
      <pc:sldChg chg="del">
        <pc:chgData name="Liliana Necula" userId="c6ea996417184158" providerId="LiveId" clId="{B06C656F-9053-4B1A-A99E-1A083A555903}" dt="2022-01-19T17:41:45.049" v="1354" actId="47"/>
        <pc:sldMkLst>
          <pc:docMk/>
          <pc:sldMk cId="1024948506" sldId="320"/>
        </pc:sldMkLst>
      </pc:sldChg>
      <pc:sldChg chg="del">
        <pc:chgData name="Liliana Necula" userId="c6ea996417184158" providerId="LiveId" clId="{B06C656F-9053-4B1A-A99E-1A083A555903}" dt="2022-01-19T17:07:16.587" v="630" actId="47"/>
        <pc:sldMkLst>
          <pc:docMk/>
          <pc:sldMk cId="1791732271" sldId="321"/>
        </pc:sldMkLst>
      </pc:sldChg>
      <pc:sldChg chg="add del">
        <pc:chgData name="Liliana Necula" userId="c6ea996417184158" providerId="LiveId" clId="{B06C656F-9053-4B1A-A99E-1A083A555903}" dt="2022-01-19T17:07:17.471" v="631" actId="47"/>
        <pc:sldMkLst>
          <pc:docMk/>
          <pc:sldMk cId="1205185908" sldId="322"/>
        </pc:sldMkLst>
      </pc:sldChg>
      <pc:sldChg chg="del">
        <pc:chgData name="Liliana Necula" userId="c6ea996417184158" providerId="LiveId" clId="{B06C656F-9053-4B1A-A99E-1A083A555903}" dt="2022-01-19T17:17:10.900" v="724" actId="47"/>
        <pc:sldMkLst>
          <pc:docMk/>
          <pc:sldMk cId="3973251066" sldId="323"/>
        </pc:sldMkLst>
      </pc:sldChg>
      <pc:sldChg chg="del">
        <pc:chgData name="Liliana Necula" userId="c6ea996417184158" providerId="LiveId" clId="{B06C656F-9053-4B1A-A99E-1A083A555903}" dt="2022-01-19T17:55:00.751" v="1464" actId="47"/>
        <pc:sldMkLst>
          <pc:docMk/>
          <pc:sldMk cId="241889140" sldId="324"/>
        </pc:sldMkLst>
      </pc:sldChg>
      <pc:sldChg chg="del">
        <pc:chgData name="Liliana Necula" userId="c6ea996417184158" providerId="LiveId" clId="{B06C656F-9053-4B1A-A99E-1A083A555903}" dt="2022-01-19T17:35:12.290" v="1336" actId="47"/>
        <pc:sldMkLst>
          <pc:docMk/>
          <pc:sldMk cId="629317981" sldId="326"/>
        </pc:sldMkLst>
      </pc:sldChg>
      <pc:sldChg chg="addSp delSp modSp mod modTransition setBg delAnim modAnim setClrOvrMap">
        <pc:chgData name="Liliana Necula" userId="c6ea996417184158" providerId="LiveId" clId="{B06C656F-9053-4B1A-A99E-1A083A555903}" dt="2022-01-21T17:40:06.050" v="4609"/>
        <pc:sldMkLst>
          <pc:docMk/>
          <pc:sldMk cId="1721285190" sldId="328"/>
        </pc:sldMkLst>
        <pc:spChg chg="mod ord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9:55:49.938" v="3663" actId="20577"/>
          <ac:spMkLst>
            <pc:docMk/>
            <pc:sldMk cId="1721285190" sldId="328"/>
            <ac:spMk id="3" creationId="{BC04CF99-D0C0-410A-BC98-C863C98F0908}"/>
          </ac:spMkLst>
        </pc:spChg>
        <pc:spChg chg="add mod">
          <ac:chgData name="Liliana Necula" userId="c6ea996417184158" providerId="LiveId" clId="{B06C656F-9053-4B1A-A99E-1A083A555903}" dt="2022-01-20T19:54:56.949" v="3651" actId="255"/>
          <ac:spMkLst>
            <pc:docMk/>
            <pc:sldMk cId="1721285190" sldId="328"/>
            <ac:spMk id="4" creationId="{78039E2D-1380-492C-8961-4A00B35F9550}"/>
          </ac:spMkLst>
        </pc:spChg>
        <pc:spChg chg="add del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41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43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45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19T20:25:07.454" v="2474" actId="26606"/>
          <ac:spMkLst>
            <pc:docMk/>
            <pc:sldMk cId="1721285190" sldId="328"/>
            <ac:spMk id="50" creationId="{A2679492-7988-4050-9056-542444452411}"/>
          </ac:spMkLst>
        </pc:spChg>
        <pc:spChg chg="add del">
          <ac:chgData name="Liliana Necula" userId="c6ea996417184158" providerId="LiveId" clId="{B06C656F-9053-4B1A-A99E-1A083A555903}" dt="2022-01-19T20:25:07.454" v="2474" actId="26606"/>
          <ac:spMkLst>
            <pc:docMk/>
            <pc:sldMk cId="1721285190" sldId="328"/>
            <ac:spMk id="52" creationId="{B091B163-7D61-4891-ABCF-5C13D9C418D0}"/>
          </ac:spMkLst>
        </pc:spChg>
        <pc:spChg chg="add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56" creationId="{B0792D4F-247E-46FE-85FC-881DEFA41D94}"/>
          </ac:spMkLst>
        </pc:spChg>
        <pc:spChg chg="add">
          <ac:chgData name="Liliana Necula" userId="c6ea996417184158" providerId="LiveId" clId="{B06C656F-9053-4B1A-A99E-1A083A555903}" dt="2022-01-19T20:25:07.454" v="2475" actId="26606"/>
          <ac:spMkLst>
            <pc:docMk/>
            <pc:sldMk cId="1721285190" sldId="328"/>
            <ac:spMk id="57" creationId="{FA3CD3A3-D3C1-4567-BEC0-3A50E9A3A630}"/>
          </ac:spMkLst>
        </pc:spChg>
        <pc:graphicFrameChg chg="add del mod">
          <ac:chgData name="Liliana Necula" userId="c6ea996417184158" providerId="LiveId" clId="{B06C656F-9053-4B1A-A99E-1A083A555903}" dt="2022-01-19T21:03:23.584" v="2712" actId="478"/>
          <ac:graphicFrameMkLst>
            <pc:docMk/>
            <pc:sldMk cId="1721285190" sldId="328"/>
            <ac:graphicFrameMk id="4" creationId="{CB6A24D8-0CA1-4B94-8C98-A3107DB5470D}"/>
          </ac:graphicFrameMkLst>
        </pc:graphicFrameChg>
        <pc:picChg chg="add del mod">
          <ac:chgData name="Liliana Necula" userId="c6ea996417184158" providerId="LiveId" clId="{B06C656F-9053-4B1A-A99E-1A083A555903}" dt="2022-01-19T21:26:30.901" v="2717" actId="21"/>
          <ac:picMkLst>
            <pc:docMk/>
            <pc:sldMk cId="1721285190" sldId="328"/>
            <ac:picMk id="5" creationId="{9F4BD584-CA61-4E6E-842D-E5EB59DAF6BE}"/>
          </ac:picMkLst>
        </pc:picChg>
        <pc:picChg chg="add mod">
          <ac:chgData name="Liliana Necula" userId="c6ea996417184158" providerId="LiveId" clId="{B06C656F-9053-4B1A-A99E-1A083A555903}" dt="2022-01-20T20:34:17.528" v="3664"/>
          <ac:picMkLst>
            <pc:docMk/>
            <pc:sldMk cId="1721285190" sldId="328"/>
            <ac:picMk id="7" creationId="{9B107D48-5A1F-4194-9182-47A0D16FCC09}"/>
          </ac:picMkLst>
        </pc:picChg>
        <pc:picChg chg="add mod ord">
          <ac:chgData name="Liliana Necula" userId="c6ea996417184158" providerId="LiveId" clId="{B06C656F-9053-4B1A-A99E-1A083A555903}" dt="2022-01-21T17:40:01.223" v="4608"/>
          <ac:picMkLst>
            <pc:docMk/>
            <pc:sldMk cId="1721285190" sldId="328"/>
            <ac:picMk id="9" creationId="{4EEB57EC-793D-41A0-A40E-DE6B957D7976}"/>
          </ac:picMkLst>
        </pc:picChg>
        <pc:picChg chg="del mod">
          <ac:chgData name="Liliana Necula" userId="c6ea996417184158" providerId="LiveId" clId="{B06C656F-9053-4B1A-A99E-1A083A555903}" dt="2022-01-19T21:25:41.857" v="2713" actId="478"/>
          <ac:picMkLst>
            <pc:docMk/>
            <pc:sldMk cId="1721285190" sldId="328"/>
            <ac:picMk id="22" creationId="{BE130F06-16DC-4934-B055-65B27FE7A267}"/>
          </ac:picMkLst>
        </pc:picChg>
        <pc:cxnChg chg="add del">
          <ac:chgData name="Liliana Necula" userId="c6ea996417184158" providerId="LiveId" clId="{B06C656F-9053-4B1A-A99E-1A083A555903}" dt="2022-01-19T20:25:07.454" v="2474" actId="26606"/>
          <ac:cxnSpMkLst>
            <pc:docMk/>
            <pc:sldMk cId="1721285190" sldId="328"/>
            <ac:cxnSpMk id="54" creationId="{C49DA8F6-BCC1-4447-B54C-57856834B94B}"/>
          </ac:cxnSpMkLst>
        </pc:cxnChg>
        <pc:cxnChg chg="add">
          <ac:chgData name="Liliana Necula" userId="c6ea996417184158" providerId="LiveId" clId="{B06C656F-9053-4B1A-A99E-1A083A555903}" dt="2022-01-19T20:25:07.454" v="2475" actId="26606"/>
          <ac:cxnSpMkLst>
            <pc:docMk/>
            <pc:sldMk cId="1721285190" sldId="328"/>
            <ac:cxnSpMk id="58" creationId="{B56D13EF-D431-4D0F-BFFC-1B5A686FF9BD}"/>
          </ac:cxnSpMkLst>
        </pc:cxnChg>
      </pc:sldChg>
      <pc:sldChg chg="modSp del mod">
        <pc:chgData name="Liliana Necula" userId="c6ea996417184158" providerId="LiveId" clId="{B06C656F-9053-4B1A-A99E-1A083A555903}" dt="2022-01-19T16:28:35.728" v="330" actId="47"/>
        <pc:sldMkLst>
          <pc:docMk/>
          <pc:sldMk cId="3021947724" sldId="329"/>
        </pc:sldMkLst>
        <pc:spChg chg="mod">
          <ac:chgData name="Liliana Necula" userId="c6ea996417184158" providerId="LiveId" clId="{B06C656F-9053-4B1A-A99E-1A083A555903}" dt="2022-01-19T16:28:11.950" v="319" actId="1076"/>
          <ac:spMkLst>
            <pc:docMk/>
            <pc:sldMk cId="3021947724" sldId="329"/>
            <ac:spMk id="3" creationId="{BC04CF99-D0C0-410A-BC98-C863C98F0908}"/>
          </ac:spMkLst>
        </pc:spChg>
      </pc:sldChg>
      <pc:sldChg chg="del">
        <pc:chgData name="Liliana Necula" userId="c6ea996417184158" providerId="LiveId" clId="{B06C656F-9053-4B1A-A99E-1A083A555903}" dt="2022-01-19T16:29:07.127" v="331" actId="47"/>
        <pc:sldMkLst>
          <pc:docMk/>
          <pc:sldMk cId="1255409043" sldId="330"/>
        </pc:sldMkLst>
      </pc:sldChg>
      <pc:sldChg chg="addSp delSp modSp del mod modTransition setBg delAnim modAnim setClrOvrMap">
        <pc:chgData name="Liliana Necula" userId="c6ea996417184158" providerId="LiveId" clId="{B06C656F-9053-4B1A-A99E-1A083A555903}" dt="2022-01-21T11:58:28.215" v="3818" actId="47"/>
        <pc:sldMkLst>
          <pc:docMk/>
          <pc:sldMk cId="3768577199" sldId="331"/>
        </pc:sldMkLst>
        <pc:spChg chg="mod ord">
          <ac:chgData name="Liliana Necula" userId="c6ea996417184158" providerId="LiveId" clId="{B06C656F-9053-4B1A-A99E-1A083A555903}" dt="2022-01-21T11:56:44.261" v="3791" actId="20577"/>
          <ac:spMkLst>
            <pc:docMk/>
            <pc:sldMk cId="3768577199" sldId="331"/>
            <ac:spMk id="2" creationId="{D7A7B59A-CE24-4AB0-9970-802D654540AE}"/>
          </ac:spMkLst>
        </pc:spChg>
        <pc:spChg chg="add del mod">
          <ac:chgData name="Liliana Necula" userId="c6ea996417184158" providerId="LiveId" clId="{B06C656F-9053-4B1A-A99E-1A083A555903}" dt="2022-01-19T20:21:22.878" v="2415" actId="26606"/>
          <ac:spMkLst>
            <pc:docMk/>
            <pc:sldMk cId="3768577199" sldId="331"/>
            <ac:spMk id="3" creationId="{BC04CF99-D0C0-410A-BC98-C863C98F0908}"/>
          </ac:spMkLst>
        </pc:spChg>
        <pc:spChg chg="add del mod">
          <ac:chgData name="Liliana Necula" userId="c6ea996417184158" providerId="LiveId" clId="{B06C656F-9053-4B1A-A99E-1A083A555903}" dt="2022-01-21T11:54:28.133" v="3737" actId="21"/>
          <ac:spMkLst>
            <pc:docMk/>
            <pc:sldMk cId="3768577199" sldId="331"/>
            <ac:spMk id="8" creationId="{9BAA5CAE-25F0-430D-A632-53E3B6DAB89D}"/>
          </ac:spMkLst>
        </pc:spChg>
        <pc:spChg chg="add del">
          <ac:chgData name="Liliana Necula" userId="c6ea996417184158" providerId="LiveId" clId="{B06C656F-9053-4B1A-A99E-1A083A555903}" dt="2022-01-19T20:21:22.878" v="2415" actId="26606"/>
          <ac:spMkLst>
            <pc:docMk/>
            <pc:sldMk cId="3768577199" sldId="331"/>
            <ac:spMk id="41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0:21:22.878" v="2415" actId="26606"/>
          <ac:spMkLst>
            <pc:docMk/>
            <pc:sldMk cId="3768577199" sldId="331"/>
            <ac:spMk id="43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20:21:22.878" v="2415" actId="26606"/>
          <ac:spMkLst>
            <pc:docMk/>
            <pc:sldMk cId="3768577199" sldId="331"/>
            <ac:spMk id="45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19T20:20:59.572" v="2399" actId="26606"/>
          <ac:spMkLst>
            <pc:docMk/>
            <pc:sldMk cId="3768577199" sldId="331"/>
            <ac:spMk id="50" creationId="{C7FA33FF-088D-4F16-95A2-2C64D353DEA8}"/>
          </ac:spMkLst>
        </pc:spChg>
        <pc:spChg chg="add del">
          <ac:chgData name="Liliana Necula" userId="c6ea996417184158" providerId="LiveId" clId="{B06C656F-9053-4B1A-A99E-1A083A555903}" dt="2022-01-19T20:20:59.572" v="2399" actId="26606"/>
          <ac:spMkLst>
            <pc:docMk/>
            <pc:sldMk cId="3768577199" sldId="331"/>
            <ac:spMk id="52" creationId="{A376EFB1-01CF-419F-ABF1-2AF02BBFCBD1}"/>
          </ac:spMkLst>
        </pc:spChg>
        <pc:spChg chg="add del">
          <ac:chgData name="Liliana Necula" userId="c6ea996417184158" providerId="LiveId" clId="{B06C656F-9053-4B1A-A99E-1A083A555903}" dt="2022-01-19T20:20:59.572" v="2399" actId="26606"/>
          <ac:spMkLst>
            <pc:docMk/>
            <pc:sldMk cId="3768577199" sldId="331"/>
            <ac:spMk id="54" creationId="{FF9DEA15-78BD-4750-AA18-B9F28A6D5AB8}"/>
          </ac:spMkLst>
        </pc:spChg>
        <pc:spChg chg="add del">
          <ac:chgData name="Liliana Necula" userId="c6ea996417184158" providerId="LiveId" clId="{B06C656F-9053-4B1A-A99E-1A083A555903}" dt="2022-01-19T20:21:00.652" v="2402" actId="26606"/>
          <ac:spMkLst>
            <pc:docMk/>
            <pc:sldMk cId="3768577199" sldId="331"/>
            <ac:spMk id="56" creationId="{B0792D4F-247E-46FE-85FC-881DEFA41D94}"/>
          </ac:spMkLst>
        </pc:spChg>
        <pc:spChg chg="add del">
          <ac:chgData name="Liliana Necula" userId="c6ea996417184158" providerId="LiveId" clId="{B06C656F-9053-4B1A-A99E-1A083A555903}" dt="2022-01-19T20:21:00.652" v="2402" actId="26606"/>
          <ac:spMkLst>
            <pc:docMk/>
            <pc:sldMk cId="3768577199" sldId="331"/>
            <ac:spMk id="57" creationId="{FA3CD3A3-D3C1-4567-BEC0-3A50E9A3A630}"/>
          </ac:spMkLst>
        </pc:spChg>
        <pc:spChg chg="add del">
          <ac:chgData name="Liliana Necula" userId="c6ea996417184158" providerId="LiveId" clId="{B06C656F-9053-4B1A-A99E-1A083A555903}" dt="2022-01-19T20:21:01.872" v="2404" actId="26606"/>
          <ac:spMkLst>
            <pc:docMk/>
            <pc:sldMk cId="3768577199" sldId="331"/>
            <ac:spMk id="60" creationId="{CEB41C5C-0F34-4DDA-9D7C-5E717F35F60C}"/>
          </ac:spMkLst>
        </pc:spChg>
        <pc:spChg chg="add del">
          <ac:chgData name="Liliana Necula" userId="c6ea996417184158" providerId="LiveId" clId="{B06C656F-9053-4B1A-A99E-1A083A555903}" dt="2022-01-19T20:21:03.228" v="2406" actId="26606"/>
          <ac:spMkLst>
            <pc:docMk/>
            <pc:sldMk cId="3768577199" sldId="331"/>
            <ac:spMk id="63" creationId="{3346177D-ADC4-4968-B747-5CFCD390B5B9}"/>
          </ac:spMkLst>
        </pc:spChg>
        <pc:spChg chg="add del">
          <ac:chgData name="Liliana Necula" userId="c6ea996417184158" providerId="LiveId" clId="{B06C656F-9053-4B1A-A99E-1A083A555903}" dt="2022-01-19T20:21:03.228" v="2406" actId="26606"/>
          <ac:spMkLst>
            <pc:docMk/>
            <pc:sldMk cId="3768577199" sldId="331"/>
            <ac:spMk id="64" creationId="{0844A943-BF79-4FEA-ABB1-3BD54D236606}"/>
          </ac:spMkLst>
        </pc:spChg>
        <pc:spChg chg="add del">
          <ac:chgData name="Liliana Necula" userId="c6ea996417184158" providerId="LiveId" clId="{B06C656F-9053-4B1A-A99E-1A083A555903}" dt="2022-01-19T20:21:03.228" v="2406" actId="26606"/>
          <ac:spMkLst>
            <pc:docMk/>
            <pc:sldMk cId="3768577199" sldId="331"/>
            <ac:spMk id="65" creationId="{6437CC72-F4A8-4DC3-AFAB-D22C482C8100}"/>
          </ac:spMkLst>
        </pc:spChg>
        <pc:spChg chg="add del">
          <ac:chgData name="Liliana Necula" userId="c6ea996417184158" providerId="LiveId" clId="{B06C656F-9053-4B1A-A99E-1A083A555903}" dt="2022-01-19T20:21:05.488" v="2408" actId="26606"/>
          <ac:spMkLst>
            <pc:docMk/>
            <pc:sldMk cId="3768577199" sldId="331"/>
            <ac:spMk id="67" creationId="{12609869-9E80-471B-A487-A53288E0E791}"/>
          </ac:spMkLst>
        </pc:spChg>
        <pc:spChg chg="add del">
          <ac:chgData name="Liliana Necula" userId="c6ea996417184158" providerId="LiveId" clId="{B06C656F-9053-4B1A-A99E-1A083A555903}" dt="2022-01-19T20:21:05.488" v="2408" actId="26606"/>
          <ac:spMkLst>
            <pc:docMk/>
            <pc:sldMk cId="3768577199" sldId="331"/>
            <ac:spMk id="68" creationId="{7004738A-9D34-43E8-97D2-CA0EED4F8BE0}"/>
          </ac:spMkLst>
        </pc:spChg>
        <pc:spChg chg="add del">
          <ac:chgData name="Liliana Necula" userId="c6ea996417184158" providerId="LiveId" clId="{B06C656F-9053-4B1A-A99E-1A083A555903}" dt="2022-01-19T20:21:05.488" v="2408" actId="26606"/>
          <ac:spMkLst>
            <pc:docMk/>
            <pc:sldMk cId="3768577199" sldId="331"/>
            <ac:spMk id="69" creationId="{B8B8D07F-F13E-443E-BA68-2D26672D76B9}"/>
          </ac:spMkLst>
        </pc:spChg>
        <pc:spChg chg="add del">
          <ac:chgData name="Liliana Necula" userId="c6ea996417184158" providerId="LiveId" clId="{B06C656F-9053-4B1A-A99E-1A083A555903}" dt="2022-01-19T20:21:05.488" v="2408" actId="26606"/>
          <ac:spMkLst>
            <pc:docMk/>
            <pc:sldMk cId="3768577199" sldId="331"/>
            <ac:spMk id="70" creationId="{2813A4FA-24A5-41ED-A534-3807D1B2F344}"/>
          </ac:spMkLst>
        </pc:spChg>
        <pc:spChg chg="add del">
          <ac:chgData name="Liliana Necula" userId="c6ea996417184158" providerId="LiveId" clId="{B06C656F-9053-4B1A-A99E-1A083A555903}" dt="2022-01-19T20:21:05.488" v="2408" actId="26606"/>
          <ac:spMkLst>
            <pc:docMk/>
            <pc:sldMk cId="3768577199" sldId="331"/>
            <ac:spMk id="71" creationId="{C3944F27-CA70-4E84-A51A-E6BF89558979}"/>
          </ac:spMkLst>
        </pc:spChg>
        <pc:spChg chg="add del">
          <ac:chgData name="Liliana Necula" userId="c6ea996417184158" providerId="LiveId" clId="{B06C656F-9053-4B1A-A99E-1A083A555903}" dt="2022-01-19T20:21:19.833" v="2410" actId="26606"/>
          <ac:spMkLst>
            <pc:docMk/>
            <pc:sldMk cId="3768577199" sldId="331"/>
            <ac:spMk id="73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0:21:19.833" v="2410" actId="26606"/>
          <ac:spMkLst>
            <pc:docMk/>
            <pc:sldMk cId="3768577199" sldId="331"/>
            <ac:spMk id="74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20:21:19.833" v="2410" actId="26606"/>
          <ac:spMkLst>
            <pc:docMk/>
            <pc:sldMk cId="3768577199" sldId="331"/>
            <ac:spMk id="75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19T20:21:20.535" v="2412" actId="26606"/>
          <ac:spMkLst>
            <pc:docMk/>
            <pc:sldMk cId="3768577199" sldId="331"/>
            <ac:spMk id="77" creationId="{EE1FC7B4-E4A7-4452-B413-1A623E3A7230}"/>
          </ac:spMkLst>
        </pc:spChg>
        <pc:spChg chg="add del">
          <ac:chgData name="Liliana Necula" userId="c6ea996417184158" providerId="LiveId" clId="{B06C656F-9053-4B1A-A99E-1A083A555903}" dt="2022-01-19T20:21:20.535" v="2412" actId="26606"/>
          <ac:spMkLst>
            <pc:docMk/>
            <pc:sldMk cId="3768577199" sldId="331"/>
            <ac:spMk id="78" creationId="{E0709AF0-24F0-4486-B189-BE6386BDB198}"/>
          </ac:spMkLst>
        </pc:spChg>
        <pc:spChg chg="add del">
          <ac:chgData name="Liliana Necula" userId="c6ea996417184158" providerId="LiveId" clId="{B06C656F-9053-4B1A-A99E-1A083A555903}" dt="2022-01-19T20:21:20.535" v="2412" actId="26606"/>
          <ac:spMkLst>
            <pc:docMk/>
            <pc:sldMk cId="3768577199" sldId="331"/>
            <ac:spMk id="79" creationId="{FBE3B62F-5853-4A3C-B050-6186351A7176}"/>
          </ac:spMkLst>
        </pc:spChg>
        <pc:spChg chg="add del">
          <ac:chgData name="Liliana Necula" userId="c6ea996417184158" providerId="LiveId" clId="{B06C656F-9053-4B1A-A99E-1A083A555903}" dt="2022-01-19T20:21:20.535" v="2412" actId="26606"/>
          <ac:spMkLst>
            <pc:docMk/>
            <pc:sldMk cId="3768577199" sldId="331"/>
            <ac:spMk id="80" creationId="{BC04CF99-D0C0-410A-BC98-C863C98F0908}"/>
          </ac:spMkLst>
        </pc:spChg>
        <pc:spChg chg="add del">
          <ac:chgData name="Liliana Necula" userId="c6ea996417184158" providerId="LiveId" clId="{B06C656F-9053-4B1A-A99E-1A083A555903}" dt="2022-01-19T20:21:22.863" v="2414" actId="26606"/>
          <ac:spMkLst>
            <pc:docMk/>
            <pc:sldMk cId="3768577199" sldId="331"/>
            <ac:spMk id="82" creationId="{2EB492CD-616E-47F8-933B-5E2D952A0593}"/>
          </ac:spMkLst>
        </pc:spChg>
        <pc:spChg chg="add del">
          <ac:chgData name="Liliana Necula" userId="c6ea996417184158" providerId="LiveId" clId="{B06C656F-9053-4B1A-A99E-1A083A555903}" dt="2022-01-19T20:21:22.863" v="2414" actId="26606"/>
          <ac:spMkLst>
            <pc:docMk/>
            <pc:sldMk cId="3768577199" sldId="331"/>
            <ac:spMk id="83" creationId="{59383CF9-23B5-4335-9B21-1791C4CF1C75}"/>
          </ac:spMkLst>
        </pc:spChg>
        <pc:spChg chg="add del">
          <ac:chgData name="Liliana Necula" userId="c6ea996417184158" providerId="LiveId" clId="{B06C656F-9053-4B1A-A99E-1A083A555903}" dt="2022-01-19T20:21:22.863" v="2414" actId="26606"/>
          <ac:spMkLst>
            <pc:docMk/>
            <pc:sldMk cId="3768577199" sldId="331"/>
            <ac:spMk id="84" creationId="{0007FE00-9498-4706-B255-6437B0252C02}"/>
          </ac:spMkLst>
        </pc:spChg>
        <pc:spChg chg="add del">
          <ac:chgData name="Liliana Necula" userId="c6ea996417184158" providerId="LiveId" clId="{B06C656F-9053-4B1A-A99E-1A083A555903}" dt="2022-01-19T20:21:22.863" v="2414" actId="26606"/>
          <ac:spMkLst>
            <pc:docMk/>
            <pc:sldMk cId="3768577199" sldId="331"/>
            <ac:spMk id="85" creationId="{BC04CF99-D0C0-410A-BC98-C863C98F0908}"/>
          </ac:spMkLst>
        </pc:spChg>
        <pc:spChg chg="add del">
          <ac:chgData name="Liliana Necula" userId="c6ea996417184158" providerId="LiveId" clId="{B06C656F-9053-4B1A-A99E-1A083A555903}" dt="2022-01-19T20:21:37.896" v="2418" actId="26606"/>
          <ac:spMkLst>
            <pc:docMk/>
            <pc:sldMk cId="3768577199" sldId="331"/>
            <ac:spMk id="87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0:21:37.896" v="2418" actId="26606"/>
          <ac:spMkLst>
            <pc:docMk/>
            <pc:sldMk cId="3768577199" sldId="331"/>
            <ac:spMk id="88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20:21:37.896" v="2418" actId="26606"/>
          <ac:spMkLst>
            <pc:docMk/>
            <pc:sldMk cId="3768577199" sldId="331"/>
            <ac:spMk id="89" creationId="{73ED6512-6858-4552-B699-9A97FE9A4EA2}"/>
          </ac:spMkLst>
        </pc:spChg>
        <pc:spChg chg="add mod">
          <ac:chgData name="Liliana Necula" userId="c6ea996417184158" providerId="LiveId" clId="{B06C656F-9053-4B1A-A99E-1A083A555903}" dt="2022-01-21T11:56:01.353" v="3773" actId="1076"/>
          <ac:spMkLst>
            <pc:docMk/>
            <pc:sldMk cId="3768577199" sldId="331"/>
            <ac:spMk id="90" creationId="{BC04CF99-D0C0-410A-BC98-C863C98F0908}"/>
          </ac:spMkLst>
        </pc:spChg>
        <pc:spChg chg="add del">
          <ac:chgData name="Liliana Necula" userId="c6ea996417184158" providerId="LiveId" clId="{B06C656F-9053-4B1A-A99E-1A083A555903}" dt="2022-01-19T20:21:37.885" v="2417" actId="26606"/>
          <ac:spMkLst>
            <pc:docMk/>
            <pc:sldMk cId="3768577199" sldId="331"/>
            <ac:spMk id="95" creationId="{CEB41C5C-0F34-4DDA-9D7C-5E717F35F60C}"/>
          </ac:spMkLst>
        </pc:spChg>
        <pc:spChg chg="add del">
          <ac:chgData name="Liliana Necula" userId="c6ea996417184158" providerId="LiveId" clId="{B06C656F-9053-4B1A-A99E-1A083A555903}" dt="2022-01-21T11:54:22.833" v="3736" actId="26606"/>
          <ac:spMkLst>
            <pc:docMk/>
            <pc:sldMk cId="3768577199" sldId="331"/>
            <ac:spMk id="99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21T11:54:22.833" v="3736" actId="26606"/>
          <ac:spMkLst>
            <pc:docMk/>
            <pc:sldMk cId="3768577199" sldId="331"/>
            <ac:spMk id="100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21T11:54:22.833" v="3736" actId="26606"/>
          <ac:spMkLst>
            <pc:docMk/>
            <pc:sldMk cId="3768577199" sldId="331"/>
            <ac:spMk id="101" creationId="{4038CB10-1F5C-4D54-9DF7-12586DE5B007}"/>
          </ac:spMkLst>
        </pc:spChg>
        <pc:spChg chg="add">
          <ac:chgData name="Liliana Necula" userId="c6ea996417184158" providerId="LiveId" clId="{B06C656F-9053-4B1A-A99E-1A083A555903}" dt="2022-01-21T11:54:22.833" v="3736" actId="26606"/>
          <ac:spMkLst>
            <pc:docMk/>
            <pc:sldMk cId="3768577199" sldId="331"/>
            <ac:spMk id="103" creationId="{1DE7243B-5109-444B-8FAF-7437C66BC0E9}"/>
          </ac:spMkLst>
        </pc:spChg>
        <pc:spChg chg="add">
          <ac:chgData name="Liliana Necula" userId="c6ea996417184158" providerId="LiveId" clId="{B06C656F-9053-4B1A-A99E-1A083A555903}" dt="2022-01-21T11:54:22.833" v="3736" actId="26606"/>
          <ac:spMkLst>
            <pc:docMk/>
            <pc:sldMk cId="3768577199" sldId="331"/>
            <ac:spMk id="104" creationId="{4C5D6221-DA7B-4611-AA26-7D8E349FDE96}"/>
          </ac:spMkLst>
        </pc:spChg>
        <pc:spChg chg="add del">
          <ac:chgData name="Liliana Necula" userId="c6ea996417184158" providerId="LiveId" clId="{B06C656F-9053-4B1A-A99E-1A083A555903}" dt="2022-01-21T11:54:02.193" v="3735" actId="26606"/>
          <ac:spMkLst>
            <pc:docMk/>
            <pc:sldMk cId="3768577199" sldId="331"/>
            <ac:spMk id="106" creationId="{4C608BEB-860E-4094-8511-78603564A75E}"/>
          </ac:spMkLst>
        </pc:spChg>
        <pc:graphicFrameChg chg="add del">
          <ac:chgData name="Liliana Necula" userId="c6ea996417184158" providerId="LiveId" clId="{B06C656F-9053-4B1A-A99E-1A083A555903}" dt="2022-01-19T20:21:19.833" v="2410" actId="26606"/>
          <ac:graphicFrameMkLst>
            <pc:docMk/>
            <pc:sldMk cId="3768577199" sldId="331"/>
            <ac:graphicFrameMk id="47" creationId="{2F7F7262-CEBD-498F-88BF-AAF7231B1BAF}"/>
          </ac:graphicFrameMkLst>
        </pc:graphicFrameChg>
        <pc:picChg chg="del mod ord">
          <ac:chgData name="Liliana Necula" userId="c6ea996417184158" providerId="LiveId" clId="{B06C656F-9053-4B1A-A99E-1A083A555903}" dt="2022-01-21T11:53:44.194" v="3733" actId="478"/>
          <ac:picMkLst>
            <pc:docMk/>
            <pc:sldMk cId="3768577199" sldId="331"/>
            <ac:picMk id="22" creationId="{BE130F06-16DC-4934-B055-65B27FE7A267}"/>
          </ac:picMkLst>
        </pc:picChg>
        <pc:cxnChg chg="add del">
          <ac:chgData name="Liliana Necula" userId="c6ea996417184158" providerId="LiveId" clId="{B06C656F-9053-4B1A-A99E-1A083A555903}" dt="2022-01-19T20:21:00.652" v="2402" actId="26606"/>
          <ac:cxnSpMkLst>
            <pc:docMk/>
            <pc:sldMk cId="3768577199" sldId="331"/>
            <ac:cxnSpMk id="58" creationId="{B56D13EF-D431-4D0F-BFFC-1B5A686FF9BD}"/>
          </ac:cxnSpMkLst>
        </pc:cxnChg>
        <pc:cxnChg chg="add del">
          <ac:chgData name="Liliana Necula" userId="c6ea996417184158" providerId="LiveId" clId="{B06C656F-9053-4B1A-A99E-1A083A555903}" dt="2022-01-19T20:21:01.872" v="2404" actId="26606"/>
          <ac:cxnSpMkLst>
            <pc:docMk/>
            <pc:sldMk cId="3768577199" sldId="331"/>
            <ac:cxnSpMk id="61" creationId="{57E1E5E6-F385-4E9C-B201-BA5BDE5CAD52}"/>
          </ac:cxnSpMkLst>
        </pc:cxnChg>
        <pc:cxnChg chg="add del">
          <ac:chgData name="Liliana Necula" userId="c6ea996417184158" providerId="LiveId" clId="{B06C656F-9053-4B1A-A99E-1A083A555903}" dt="2022-01-19T20:21:37.885" v="2417" actId="26606"/>
          <ac:cxnSpMkLst>
            <pc:docMk/>
            <pc:sldMk cId="3768577199" sldId="331"/>
            <ac:cxnSpMk id="97" creationId="{57E1E5E6-F385-4E9C-B201-BA5BDE5CAD52}"/>
          </ac:cxnSpMkLst>
        </pc:cxnChg>
        <pc:cxnChg chg="add del">
          <ac:chgData name="Liliana Necula" userId="c6ea996417184158" providerId="LiveId" clId="{B06C656F-9053-4B1A-A99E-1A083A555903}" dt="2022-01-21T11:54:02.193" v="3735" actId="26606"/>
          <ac:cxnSpMkLst>
            <pc:docMk/>
            <pc:sldMk cId="3768577199" sldId="331"/>
            <ac:cxnSpMk id="108" creationId="{1F16A8D4-FE87-4604-88B2-394B5D1EB437}"/>
          </ac:cxnSpMkLst>
        </pc:cxnChg>
      </pc:sldChg>
      <pc:sldChg chg="addSp delSp modSp new del mod">
        <pc:chgData name="Liliana Necula" userId="c6ea996417184158" providerId="LiveId" clId="{B06C656F-9053-4B1A-A99E-1A083A555903}" dt="2022-01-19T16:39:27.749" v="386" actId="47"/>
        <pc:sldMkLst>
          <pc:docMk/>
          <pc:sldMk cId="4057547420" sldId="332"/>
        </pc:sldMkLst>
        <pc:spChg chg="del">
          <ac:chgData name="Liliana Necula" userId="c6ea996417184158" providerId="LiveId" clId="{B06C656F-9053-4B1A-A99E-1A083A555903}" dt="2022-01-19T16:16:47.517" v="2" actId="478"/>
          <ac:spMkLst>
            <pc:docMk/>
            <pc:sldMk cId="4057547420" sldId="332"/>
            <ac:spMk id="2" creationId="{825AD04E-6A0D-4602-9AA6-7304FFF65C09}"/>
          </ac:spMkLst>
        </pc:spChg>
        <pc:spChg chg="del">
          <ac:chgData name="Liliana Necula" userId="c6ea996417184158" providerId="LiveId" clId="{B06C656F-9053-4B1A-A99E-1A083A555903}" dt="2022-01-19T16:16:49.573" v="3" actId="478"/>
          <ac:spMkLst>
            <pc:docMk/>
            <pc:sldMk cId="4057547420" sldId="332"/>
            <ac:spMk id="3" creationId="{4BE31751-E9FD-4DCF-80F2-7E6A204C44B2}"/>
          </ac:spMkLst>
        </pc:spChg>
        <pc:picChg chg="add del mod">
          <ac:chgData name="Liliana Necula" userId="c6ea996417184158" providerId="LiveId" clId="{B06C656F-9053-4B1A-A99E-1A083A555903}" dt="2022-01-19T16:17:27.086" v="8" actId="21"/>
          <ac:picMkLst>
            <pc:docMk/>
            <pc:sldMk cId="4057547420" sldId="332"/>
            <ac:picMk id="4" creationId="{EBA57FDB-C0EB-459B-8423-A064BF820030}"/>
          </ac:picMkLst>
        </pc:picChg>
        <pc:picChg chg="add mod">
          <ac:chgData name="Liliana Necula" userId="c6ea996417184158" providerId="LiveId" clId="{B06C656F-9053-4B1A-A99E-1A083A555903}" dt="2022-01-19T16:17:57.490" v="10" actId="1076"/>
          <ac:picMkLst>
            <pc:docMk/>
            <pc:sldMk cId="4057547420" sldId="332"/>
            <ac:picMk id="5" creationId="{75096AC3-8327-4F9C-8E78-C4DBC9F38FB2}"/>
          </ac:picMkLst>
        </pc:picChg>
      </pc:sldChg>
      <pc:sldChg chg="addSp delSp modSp add mod modTransition delAnim modAnim">
        <pc:chgData name="Liliana Necula" userId="c6ea996417184158" providerId="LiveId" clId="{B06C656F-9053-4B1A-A99E-1A083A555903}" dt="2022-01-20T16:12:40.391" v="2993"/>
        <pc:sldMkLst>
          <pc:docMk/>
          <pc:sldMk cId="3488660133" sldId="333"/>
        </pc:sldMkLst>
        <pc:spChg chg="mod">
          <ac:chgData name="Liliana Necula" userId="c6ea996417184158" providerId="LiveId" clId="{B06C656F-9053-4B1A-A99E-1A083A555903}" dt="2022-01-19T21:36:33.752" v="2777" actId="26606"/>
          <ac:spMkLst>
            <pc:docMk/>
            <pc:sldMk cId="3488660133" sldId="333"/>
            <ac:spMk id="2" creationId="{D7A7B59A-CE24-4AB0-9970-802D654540AE}"/>
          </ac:spMkLst>
        </pc:spChg>
        <pc:spChg chg="mod ord">
          <ac:chgData name="Liliana Necula" userId="c6ea996417184158" providerId="LiveId" clId="{B06C656F-9053-4B1A-A99E-1A083A555903}" dt="2022-01-20T16:11:42.758" v="2974" actId="6549"/>
          <ac:spMkLst>
            <pc:docMk/>
            <pc:sldMk cId="3488660133" sldId="333"/>
            <ac:spMk id="3" creationId="{BC04CF99-D0C0-410A-BC98-C863C98F0908}"/>
          </ac:spMkLst>
        </pc:spChg>
        <pc:spChg chg="del">
          <ac:chgData name="Liliana Necula" userId="c6ea996417184158" providerId="LiveId" clId="{B06C656F-9053-4B1A-A99E-1A083A555903}" dt="2022-01-19T16:33:17.701" v="359" actId="26606"/>
          <ac:spMkLst>
            <pc:docMk/>
            <pc:sldMk cId="3488660133" sldId="333"/>
            <ac:spMk id="41" creationId="{4038CB10-1F5C-4D54-9DF7-12586DE5B007}"/>
          </ac:spMkLst>
        </pc:spChg>
        <pc:spChg chg="del">
          <ac:chgData name="Liliana Necula" userId="c6ea996417184158" providerId="LiveId" clId="{B06C656F-9053-4B1A-A99E-1A083A555903}" dt="2022-01-19T16:33:17.701" v="359" actId="26606"/>
          <ac:spMkLst>
            <pc:docMk/>
            <pc:sldMk cId="3488660133" sldId="333"/>
            <ac:spMk id="43" creationId="{36D30126-6314-4A93-B27E-5C66CF781924}"/>
          </ac:spMkLst>
        </pc:spChg>
        <pc:spChg chg="del">
          <ac:chgData name="Liliana Necula" userId="c6ea996417184158" providerId="LiveId" clId="{B06C656F-9053-4B1A-A99E-1A083A555903}" dt="2022-01-19T16:33:17.701" v="359" actId="26606"/>
          <ac:spMkLst>
            <pc:docMk/>
            <pc:sldMk cId="3488660133" sldId="333"/>
            <ac:spMk id="45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19T21:36:33.752" v="2777" actId="26606"/>
          <ac:spMkLst>
            <pc:docMk/>
            <pc:sldMk cId="3488660133" sldId="333"/>
            <ac:spMk id="50" creationId="{CEB41C5C-0F34-4DDA-9D7C-5E717F35F60C}"/>
          </ac:spMkLst>
        </pc:spChg>
        <pc:spChg chg="add del">
          <ac:chgData name="Liliana Necula" userId="c6ea996417184158" providerId="LiveId" clId="{B06C656F-9053-4B1A-A99E-1A083A555903}" dt="2022-01-19T21:36:33.752" v="2777" actId="26606"/>
          <ac:spMkLst>
            <pc:docMk/>
            <pc:sldMk cId="3488660133" sldId="333"/>
            <ac:spMk id="57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1:36:33.752" v="2777" actId="26606"/>
          <ac:spMkLst>
            <pc:docMk/>
            <pc:sldMk cId="3488660133" sldId="333"/>
            <ac:spMk id="59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21:36:33.752" v="2777" actId="26606"/>
          <ac:spMkLst>
            <pc:docMk/>
            <pc:sldMk cId="3488660133" sldId="333"/>
            <ac:spMk id="61" creationId="{73ED6512-6858-4552-B699-9A97FE9A4EA2}"/>
          </ac:spMkLst>
        </pc:spChg>
        <pc:picChg chg="add mod">
          <ac:chgData name="Liliana Necula" userId="c6ea996417184158" providerId="LiveId" clId="{B06C656F-9053-4B1A-A99E-1A083A555903}" dt="2022-01-19T21:36:33.752" v="2777" actId="26606"/>
          <ac:picMkLst>
            <pc:docMk/>
            <pc:sldMk cId="3488660133" sldId="333"/>
            <ac:picMk id="4" creationId="{6D7483A7-E043-4164-9341-BA24C2886098}"/>
          </ac:picMkLst>
        </pc:picChg>
        <pc:picChg chg="del">
          <ac:chgData name="Liliana Necula" userId="c6ea996417184158" providerId="LiveId" clId="{B06C656F-9053-4B1A-A99E-1A083A555903}" dt="2022-01-19T16:18:20.770" v="12" actId="478"/>
          <ac:picMkLst>
            <pc:docMk/>
            <pc:sldMk cId="3488660133" sldId="333"/>
            <ac:picMk id="22" creationId="{BE130F06-16DC-4934-B055-65B27FE7A267}"/>
          </ac:picMkLst>
        </pc:picChg>
        <pc:cxnChg chg="add del">
          <ac:chgData name="Liliana Necula" userId="c6ea996417184158" providerId="LiveId" clId="{B06C656F-9053-4B1A-A99E-1A083A555903}" dt="2022-01-19T21:36:33.752" v="2777" actId="26606"/>
          <ac:cxnSpMkLst>
            <pc:docMk/>
            <pc:sldMk cId="3488660133" sldId="333"/>
            <ac:cxnSpMk id="52" creationId="{57E1E5E6-F385-4E9C-B201-BA5BDE5CAD52}"/>
          </ac:cxnSpMkLst>
        </pc:cxnChg>
      </pc:sldChg>
      <pc:sldChg chg="addSp delSp modSp add mod modTransition modAnim">
        <pc:chgData name="Liliana Necula" userId="c6ea996417184158" providerId="LiveId" clId="{B06C656F-9053-4B1A-A99E-1A083A555903}" dt="2022-01-21T17:13:09.727" v="4584"/>
        <pc:sldMkLst>
          <pc:docMk/>
          <pc:sldMk cId="3660381132" sldId="334"/>
        </pc:sldMkLst>
        <pc:spChg chg="mod">
          <ac:chgData name="Liliana Necula" userId="c6ea996417184158" providerId="LiveId" clId="{B06C656F-9053-4B1A-A99E-1A083A555903}" dt="2022-01-19T16:27:21.144" v="315" actId="207"/>
          <ac:spMkLst>
            <pc:docMk/>
            <pc:sldMk cId="3660381132" sldId="334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19T16:30:30.854" v="341" actId="255"/>
          <ac:spMkLst>
            <pc:docMk/>
            <pc:sldMk cId="3660381132" sldId="334"/>
            <ac:spMk id="3" creationId="{BC04CF99-D0C0-410A-BC98-C863C98F0908}"/>
          </ac:spMkLst>
        </pc:spChg>
        <pc:spChg chg="del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41" creationId="{4038CB10-1F5C-4D54-9DF7-12586DE5B007}"/>
          </ac:spMkLst>
        </pc:spChg>
        <pc:spChg chg="del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43" creationId="{36D30126-6314-4A93-B27E-5C66CF781924}"/>
          </ac:spMkLst>
        </pc:spChg>
        <pc:spChg chg="del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45" creationId="{73ED6512-6858-4552-B699-9A97FE9A4EA2}"/>
          </ac:spMkLst>
        </pc:spChg>
        <pc:spChg chg="add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50" creationId="{2550BE34-C2B8-49B8-8519-67A8CAD51AE9}"/>
          </ac:spMkLst>
        </pc:spChg>
        <pc:spChg chg="add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52" creationId="{A7457DD9-5A45-400A-AB4B-4B4EDECA25F1}"/>
          </ac:spMkLst>
        </pc:spChg>
        <pc:spChg chg="add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54" creationId="{441CF7D6-A660-431A-B0BB-140A0D5556B6}"/>
          </ac:spMkLst>
        </pc:spChg>
        <pc:spChg chg="add">
          <ac:chgData name="Liliana Necula" userId="c6ea996417184158" providerId="LiveId" clId="{B06C656F-9053-4B1A-A99E-1A083A555903}" dt="2022-01-19T16:22:13.057" v="96" actId="26606"/>
          <ac:spMkLst>
            <pc:docMk/>
            <pc:sldMk cId="3660381132" sldId="334"/>
            <ac:spMk id="56" creationId="{0570A85B-3810-4F95-97B0-CBF4CCDB381C}"/>
          </ac:spMkLst>
        </pc:spChg>
        <pc:graphicFrameChg chg="add mod">
          <ac:chgData name="Liliana Necula" userId="c6ea996417184158" providerId="LiveId" clId="{B06C656F-9053-4B1A-A99E-1A083A555903}" dt="2022-01-21T17:01:53.579" v="4510" actId="20577"/>
          <ac:graphicFrameMkLst>
            <pc:docMk/>
            <pc:sldMk cId="3660381132" sldId="334"/>
            <ac:graphicFrameMk id="9" creationId="{63C97C60-58A0-46EB-8FA7-2F36AD88123A}"/>
          </ac:graphicFrameMkLst>
        </pc:graphicFrameChg>
        <pc:picChg chg="del">
          <ac:chgData name="Liliana Necula" userId="c6ea996417184158" providerId="LiveId" clId="{B06C656F-9053-4B1A-A99E-1A083A555903}" dt="2022-01-19T16:20:56.350" v="91" actId="478"/>
          <ac:picMkLst>
            <pc:docMk/>
            <pc:sldMk cId="3660381132" sldId="334"/>
            <ac:picMk id="4" creationId="{6D7483A7-E043-4164-9341-BA24C2886098}"/>
          </ac:picMkLst>
        </pc:picChg>
        <pc:picChg chg="add del mod">
          <ac:chgData name="Liliana Necula" userId="c6ea996417184158" providerId="LiveId" clId="{B06C656F-9053-4B1A-A99E-1A083A555903}" dt="2022-01-20T17:48:27.899" v="3416" actId="478"/>
          <ac:picMkLst>
            <pc:docMk/>
            <pc:sldMk cId="3660381132" sldId="334"/>
            <ac:picMk id="5" creationId="{1EB6B6DD-3408-4357-9C20-96CAD9FEDEAB}"/>
          </ac:picMkLst>
        </pc:picChg>
      </pc:sldChg>
      <pc:sldChg chg="addSp delSp modSp add del mod">
        <pc:chgData name="Liliana Necula" userId="c6ea996417184158" providerId="LiveId" clId="{B06C656F-9053-4B1A-A99E-1A083A555903}" dt="2022-01-19T17:06:29.866" v="629" actId="47"/>
        <pc:sldMkLst>
          <pc:docMk/>
          <pc:sldMk cId="596930384" sldId="335"/>
        </pc:sldMkLst>
        <pc:spChg chg="mod">
          <ac:chgData name="Liliana Necula" userId="c6ea996417184158" providerId="LiveId" clId="{B06C656F-9053-4B1A-A99E-1A083A555903}" dt="2022-01-19T16:50:45.236" v="477"/>
          <ac:spMkLst>
            <pc:docMk/>
            <pc:sldMk cId="596930384" sldId="335"/>
            <ac:spMk id="2" creationId="{D7A7B59A-CE24-4AB0-9970-802D654540AE}"/>
          </ac:spMkLst>
        </pc:spChg>
        <pc:spChg chg="add del mod">
          <ac:chgData name="Liliana Necula" userId="c6ea996417184158" providerId="LiveId" clId="{B06C656F-9053-4B1A-A99E-1A083A555903}" dt="2022-01-19T16:35:44.115" v="363" actId="26606"/>
          <ac:spMkLst>
            <pc:docMk/>
            <pc:sldMk cId="596930384" sldId="335"/>
            <ac:spMk id="3" creationId="{BC04CF99-D0C0-410A-BC98-C863C98F0908}"/>
          </ac:spMkLst>
        </pc:spChg>
        <pc:graphicFrameChg chg="add del">
          <ac:chgData name="Liliana Necula" userId="c6ea996417184158" providerId="LiveId" clId="{B06C656F-9053-4B1A-A99E-1A083A555903}" dt="2022-01-19T16:35:44.115" v="363" actId="26606"/>
          <ac:graphicFrameMkLst>
            <pc:docMk/>
            <pc:sldMk cId="596930384" sldId="335"/>
            <ac:graphicFrameMk id="47" creationId="{EC4FE64C-C23E-412C-A2A0-96C32FDDD1F1}"/>
          </ac:graphicFrameMkLst>
        </pc:graphicFrameChg>
      </pc:sldChg>
      <pc:sldChg chg="addSp delSp modSp add mod ord modTransition modAnim">
        <pc:chgData name="Liliana Necula" userId="c6ea996417184158" providerId="LiveId" clId="{B06C656F-9053-4B1A-A99E-1A083A555903}" dt="2022-01-20T17:21:53.833" v="3022"/>
        <pc:sldMkLst>
          <pc:docMk/>
          <pc:sldMk cId="3629983287" sldId="336"/>
        </pc:sldMkLst>
        <pc:spChg chg="mod">
          <ac:chgData name="Liliana Necula" userId="c6ea996417184158" providerId="LiveId" clId="{B06C656F-9053-4B1A-A99E-1A083A555903}" dt="2022-01-19T18:48:43.907" v="2072" actId="20577"/>
          <ac:spMkLst>
            <pc:docMk/>
            <pc:sldMk cId="3629983287" sldId="336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7:21:29.584" v="3011" actId="20577"/>
          <ac:spMkLst>
            <pc:docMk/>
            <pc:sldMk cId="3629983287" sldId="336"/>
            <ac:spMk id="3" creationId="{BC04CF99-D0C0-410A-BC98-C863C98F0908}"/>
          </ac:spMkLst>
        </pc:spChg>
        <pc:spChg chg="add del">
          <ac:chgData name="Liliana Necula" userId="c6ea996417184158" providerId="LiveId" clId="{B06C656F-9053-4B1A-A99E-1A083A555903}" dt="2022-01-19T16:32:51.135" v="356" actId="26606"/>
          <ac:spMkLst>
            <pc:docMk/>
            <pc:sldMk cId="3629983287" sldId="336"/>
            <ac:spMk id="41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16:32:51.135" v="356" actId="26606"/>
          <ac:spMkLst>
            <pc:docMk/>
            <pc:sldMk cId="3629983287" sldId="336"/>
            <ac:spMk id="43" creationId="{36D30126-6314-4A93-B27E-5C66CF781924}"/>
          </ac:spMkLst>
        </pc:spChg>
        <pc:spChg chg="add del">
          <ac:chgData name="Liliana Necula" userId="c6ea996417184158" providerId="LiveId" clId="{B06C656F-9053-4B1A-A99E-1A083A555903}" dt="2022-01-19T16:32:51.135" v="356" actId="26606"/>
          <ac:spMkLst>
            <pc:docMk/>
            <pc:sldMk cId="3629983287" sldId="336"/>
            <ac:spMk id="45" creationId="{73ED6512-6858-4552-B699-9A97FE9A4EA2}"/>
          </ac:spMkLst>
        </pc:spChg>
        <pc:spChg chg="add del">
          <ac:chgData name="Liliana Necula" userId="c6ea996417184158" providerId="LiveId" clId="{B06C656F-9053-4B1A-A99E-1A083A555903}" dt="2022-01-19T16:32:51.120" v="355" actId="26606"/>
          <ac:spMkLst>
            <pc:docMk/>
            <pc:sldMk cId="3629983287" sldId="336"/>
            <ac:spMk id="50" creationId="{73DE2CFE-42F2-48F0-8706-5264E012B10C}"/>
          </ac:spMkLst>
        </pc:spChg>
        <pc:spChg chg="add">
          <ac:chgData name="Liliana Necula" userId="c6ea996417184158" providerId="LiveId" clId="{B06C656F-9053-4B1A-A99E-1A083A555903}" dt="2022-01-19T16:32:51.135" v="356" actId="26606"/>
          <ac:spMkLst>
            <pc:docMk/>
            <pc:sldMk cId="3629983287" sldId="336"/>
            <ac:spMk id="53" creationId="{CEB41C5C-0F34-4DDA-9D7C-5E717F35F60C}"/>
          </ac:spMkLst>
        </pc:spChg>
        <pc:picChg chg="del">
          <ac:chgData name="Liliana Necula" userId="c6ea996417184158" providerId="LiveId" clId="{B06C656F-9053-4B1A-A99E-1A083A555903}" dt="2022-01-19T16:29:16.842" v="335" actId="478"/>
          <ac:picMkLst>
            <pc:docMk/>
            <pc:sldMk cId="3629983287" sldId="336"/>
            <ac:picMk id="4" creationId="{6D7483A7-E043-4164-9341-BA24C2886098}"/>
          </ac:picMkLst>
        </pc:picChg>
        <pc:picChg chg="add mod">
          <ac:chgData name="Liliana Necula" userId="c6ea996417184158" providerId="LiveId" clId="{B06C656F-9053-4B1A-A99E-1A083A555903}" dt="2022-01-19T16:33:00.999" v="358" actId="1076"/>
          <ac:picMkLst>
            <pc:docMk/>
            <pc:sldMk cId="3629983287" sldId="336"/>
            <ac:picMk id="5" creationId="{A1B67B2F-5D56-40FC-9239-B90ACBC910B2}"/>
          </ac:picMkLst>
        </pc:picChg>
        <pc:cxnChg chg="add">
          <ac:chgData name="Liliana Necula" userId="c6ea996417184158" providerId="LiveId" clId="{B06C656F-9053-4B1A-A99E-1A083A555903}" dt="2022-01-19T16:32:51.135" v="356" actId="26606"/>
          <ac:cxnSpMkLst>
            <pc:docMk/>
            <pc:sldMk cId="3629983287" sldId="336"/>
            <ac:cxnSpMk id="52" creationId="{57E1E5E6-F385-4E9C-B201-BA5BDE5CAD52}"/>
          </ac:cxnSpMkLst>
        </pc:cxnChg>
      </pc:sldChg>
      <pc:sldChg chg="modSp add mod modTransition modAnim">
        <pc:chgData name="Liliana Necula" userId="c6ea996417184158" providerId="LiveId" clId="{B06C656F-9053-4B1A-A99E-1A083A555903}" dt="2022-01-21T12:08:12.709" v="4011" actId="1076"/>
        <pc:sldMkLst>
          <pc:docMk/>
          <pc:sldMk cId="3882334278" sldId="337"/>
        </pc:sldMkLst>
        <pc:spChg chg="mod">
          <ac:chgData name="Liliana Necula" userId="c6ea996417184158" providerId="LiveId" clId="{B06C656F-9053-4B1A-A99E-1A083A555903}" dt="2022-01-19T18:48:48.409" v="2079" actId="20577"/>
          <ac:spMkLst>
            <pc:docMk/>
            <pc:sldMk cId="3882334278" sldId="337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2:08:12.709" v="4011" actId="1076"/>
          <ac:spMkLst>
            <pc:docMk/>
            <pc:sldMk cId="3882334278" sldId="337"/>
            <ac:spMk id="3" creationId="{BC04CF99-D0C0-410A-BC98-C863C98F0908}"/>
          </ac:spMkLst>
        </pc:spChg>
      </pc:sldChg>
      <pc:sldChg chg="addSp delSp modSp mod modTransition modAnim">
        <pc:chgData name="Liliana Necula" userId="c6ea996417184158" providerId="LiveId" clId="{B06C656F-9053-4B1A-A99E-1A083A555903}" dt="2022-01-20T17:23:56.633" v="3061"/>
        <pc:sldMkLst>
          <pc:docMk/>
          <pc:sldMk cId="1136108166" sldId="338"/>
        </pc:sldMkLst>
        <pc:spChg chg="mod">
          <ac:chgData name="Liliana Necula" userId="c6ea996417184158" providerId="LiveId" clId="{B06C656F-9053-4B1A-A99E-1A083A555903}" dt="2022-01-20T17:23:28.225" v="3050" actId="6549"/>
          <ac:spMkLst>
            <pc:docMk/>
            <pc:sldMk cId="1136108166" sldId="338"/>
            <ac:spMk id="3" creationId="{BC04CF99-D0C0-410A-BC98-C863C98F0908}"/>
          </ac:spMkLst>
        </pc:spChg>
        <pc:picChg chg="del">
          <ac:chgData name="Liliana Necula" userId="c6ea996417184158" providerId="LiveId" clId="{B06C656F-9053-4B1A-A99E-1A083A555903}" dt="2022-01-19T16:38:58.535" v="380" actId="478"/>
          <ac:picMkLst>
            <pc:docMk/>
            <pc:sldMk cId="1136108166" sldId="338"/>
            <ac:picMk id="4" creationId="{6D7483A7-E043-4164-9341-BA24C2886098}"/>
          </ac:picMkLst>
        </pc:picChg>
        <pc:picChg chg="add mod">
          <ac:chgData name="Liliana Necula" userId="c6ea996417184158" providerId="LiveId" clId="{B06C656F-9053-4B1A-A99E-1A083A555903}" dt="2022-01-19T16:39:06.799" v="384" actId="1076"/>
          <ac:picMkLst>
            <pc:docMk/>
            <pc:sldMk cId="1136108166" sldId="338"/>
            <ac:picMk id="5" creationId="{00DE031E-43F7-471F-ACE0-9E3A697FF7D4}"/>
          </ac:picMkLst>
        </pc:picChg>
      </pc:sldChg>
      <pc:sldChg chg="addSp delSp modSp mod modTransition modAnim">
        <pc:chgData name="Liliana Necula" userId="c6ea996417184158" providerId="LiveId" clId="{B06C656F-9053-4B1A-A99E-1A083A555903}" dt="2022-01-20T19:52:39.837" v="3606" actId="20577"/>
        <pc:sldMkLst>
          <pc:docMk/>
          <pc:sldMk cId="1637567144" sldId="339"/>
        </pc:sldMkLst>
        <pc:spChg chg="mod">
          <ac:chgData name="Liliana Necula" userId="c6ea996417184158" providerId="LiveId" clId="{B06C656F-9053-4B1A-A99E-1A083A555903}" dt="2022-01-19T16:42:13.015" v="413" actId="20577"/>
          <ac:spMkLst>
            <pc:docMk/>
            <pc:sldMk cId="1637567144" sldId="339"/>
            <ac:spMk id="2" creationId="{D7A7B59A-CE24-4AB0-9970-802D654540AE}"/>
          </ac:spMkLst>
        </pc:spChg>
        <pc:graphicFrameChg chg="add mod">
          <ac:chgData name="Liliana Necula" userId="c6ea996417184158" providerId="LiveId" clId="{B06C656F-9053-4B1A-A99E-1A083A555903}" dt="2022-01-20T19:52:39.837" v="3606" actId="20577"/>
          <ac:graphicFrameMkLst>
            <pc:docMk/>
            <pc:sldMk cId="1637567144" sldId="339"/>
            <ac:graphicFrameMk id="9" creationId="{62F7FAEA-780F-414E-8721-D2B468EA619A}"/>
          </ac:graphicFrameMkLst>
        </pc:graphicFrameChg>
        <pc:picChg chg="add del mod">
          <ac:chgData name="Liliana Necula" userId="c6ea996417184158" providerId="LiveId" clId="{B06C656F-9053-4B1A-A99E-1A083A555903}" dt="2022-01-20T17:50:05.260" v="3442" actId="478"/>
          <ac:picMkLst>
            <pc:docMk/>
            <pc:sldMk cId="1637567144" sldId="339"/>
            <ac:picMk id="4" creationId="{6BD740ED-D3E4-4040-9402-0AE3CE282959}"/>
          </ac:picMkLst>
        </pc:picChg>
        <pc:picChg chg="del">
          <ac:chgData name="Liliana Necula" userId="c6ea996417184158" providerId="LiveId" clId="{B06C656F-9053-4B1A-A99E-1A083A555903}" dt="2022-01-19T16:41:33.053" v="400" actId="478"/>
          <ac:picMkLst>
            <pc:docMk/>
            <pc:sldMk cId="1637567144" sldId="339"/>
            <ac:picMk id="5" creationId="{1EB6B6DD-3408-4357-9C20-96CAD9FEDEAB}"/>
          </ac:picMkLst>
        </pc:picChg>
      </pc:sldChg>
      <pc:sldChg chg="del">
        <pc:chgData name="Liliana Necula" userId="c6ea996417184158" providerId="LiveId" clId="{B06C656F-9053-4B1A-A99E-1A083A555903}" dt="2022-01-19T16:40:51.854" v="399"/>
        <pc:sldMkLst>
          <pc:docMk/>
          <pc:sldMk cId="1835926656" sldId="339"/>
        </pc:sldMkLst>
      </pc:sldChg>
      <pc:sldChg chg="addSp delSp modSp mod modTransition modAnim">
        <pc:chgData name="Liliana Necula" userId="c6ea996417184158" providerId="LiveId" clId="{B06C656F-9053-4B1A-A99E-1A083A555903}" dt="2022-01-21T17:42:32.035" v="4611" actId="20577"/>
        <pc:sldMkLst>
          <pc:docMk/>
          <pc:sldMk cId="1840943889" sldId="340"/>
        </pc:sldMkLst>
        <pc:spChg chg="mod">
          <ac:chgData name="Liliana Necula" userId="c6ea996417184158" providerId="LiveId" clId="{B06C656F-9053-4B1A-A99E-1A083A555903}" dt="2022-01-19T18:48:37.177" v="2065" actId="20577"/>
          <ac:spMkLst>
            <pc:docMk/>
            <pc:sldMk cId="1840943889" sldId="340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7:42:32.035" v="4611" actId="20577"/>
          <ac:spMkLst>
            <pc:docMk/>
            <pc:sldMk cId="1840943889" sldId="340"/>
            <ac:spMk id="3" creationId="{BC04CF99-D0C0-410A-BC98-C863C98F0908}"/>
          </ac:spMkLst>
        </pc:spChg>
        <pc:picChg chg="add del">
          <ac:chgData name="Liliana Necula" userId="c6ea996417184158" providerId="LiveId" clId="{B06C656F-9053-4B1A-A99E-1A083A555903}" dt="2022-01-19T16:42:55.427" v="416"/>
          <ac:picMkLst>
            <pc:docMk/>
            <pc:sldMk cId="1840943889" sldId="340"/>
            <ac:picMk id="4" creationId="{659BC676-BF37-4BC2-B91C-45F8976DCDD5}"/>
          </ac:picMkLst>
        </pc:picChg>
        <pc:picChg chg="del">
          <ac:chgData name="Liliana Necula" userId="c6ea996417184158" providerId="LiveId" clId="{B06C656F-9053-4B1A-A99E-1A083A555903}" dt="2022-01-19T16:42:26.542" v="414" actId="478"/>
          <ac:picMkLst>
            <pc:docMk/>
            <pc:sldMk cId="1840943889" sldId="340"/>
            <ac:picMk id="5" creationId="{A1B67B2F-5D56-40FC-9239-B90ACBC910B2}"/>
          </ac:picMkLst>
        </pc:picChg>
        <pc:picChg chg="add mod">
          <ac:chgData name="Liliana Necula" userId="c6ea996417184158" providerId="LiveId" clId="{B06C656F-9053-4B1A-A99E-1A083A555903}" dt="2022-01-19T16:43:19.654" v="422" actId="1076"/>
          <ac:picMkLst>
            <pc:docMk/>
            <pc:sldMk cId="1840943889" sldId="340"/>
            <ac:picMk id="6" creationId="{21593F87-C2CC-42FA-BF00-4D91D874996B}"/>
          </ac:picMkLst>
        </pc:picChg>
      </pc:sldChg>
      <pc:sldChg chg="modSp add mod modTransition modAnim">
        <pc:chgData name="Liliana Necula" userId="c6ea996417184158" providerId="LiveId" clId="{B06C656F-9053-4B1A-A99E-1A083A555903}" dt="2022-01-20T19:49:28.152" v="3600"/>
        <pc:sldMkLst>
          <pc:docMk/>
          <pc:sldMk cId="3305031090" sldId="341"/>
        </pc:sldMkLst>
        <pc:spChg chg="mod">
          <ac:chgData name="Liliana Necula" userId="c6ea996417184158" providerId="LiveId" clId="{B06C656F-9053-4B1A-A99E-1A083A555903}" dt="2022-01-19T18:49:14.075" v="2087" actId="20577"/>
          <ac:spMkLst>
            <pc:docMk/>
            <pc:sldMk cId="3305031090" sldId="341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7:26:33.226" v="3119" actId="20577"/>
          <ac:spMkLst>
            <pc:docMk/>
            <pc:sldMk cId="3305031090" sldId="341"/>
            <ac:spMk id="3" creationId="{BC04CF99-D0C0-410A-BC98-C863C98F0908}"/>
          </ac:spMkLst>
        </pc:spChg>
      </pc:sldChg>
      <pc:sldChg chg="addSp delSp modSp mod modTransition modAnim">
        <pc:chgData name="Liliana Necula" userId="c6ea996417184158" providerId="LiveId" clId="{B06C656F-9053-4B1A-A99E-1A083A555903}" dt="2022-01-21T17:42:57.280" v="4619" actId="20577"/>
        <pc:sldMkLst>
          <pc:docMk/>
          <pc:sldMk cId="2542408494" sldId="342"/>
        </pc:sldMkLst>
        <pc:spChg chg="mod">
          <ac:chgData name="Liliana Necula" userId="c6ea996417184158" providerId="LiveId" clId="{B06C656F-9053-4B1A-A99E-1A083A555903}" dt="2022-01-21T17:42:57.280" v="4619" actId="20577"/>
          <ac:spMkLst>
            <pc:docMk/>
            <pc:sldMk cId="2542408494" sldId="342"/>
            <ac:spMk id="3" creationId="{BC04CF99-D0C0-410A-BC98-C863C98F0908}"/>
          </ac:spMkLst>
        </pc:spChg>
        <pc:picChg chg="del">
          <ac:chgData name="Liliana Necula" userId="c6ea996417184158" providerId="LiveId" clId="{B06C656F-9053-4B1A-A99E-1A083A555903}" dt="2022-01-19T17:08:15.948" v="635" actId="478"/>
          <ac:picMkLst>
            <pc:docMk/>
            <pc:sldMk cId="2542408494" sldId="342"/>
            <ac:picMk id="4" creationId="{6D7483A7-E043-4164-9341-BA24C2886098}"/>
          </ac:picMkLst>
        </pc:picChg>
        <pc:picChg chg="add mod">
          <ac:chgData name="Liliana Necula" userId="c6ea996417184158" providerId="LiveId" clId="{B06C656F-9053-4B1A-A99E-1A083A555903}" dt="2022-01-19T17:08:25.942" v="640" actId="1076"/>
          <ac:picMkLst>
            <pc:docMk/>
            <pc:sldMk cId="2542408494" sldId="342"/>
            <ac:picMk id="5" creationId="{B17D7192-2A06-4BA1-A112-9DD39C0FC9BD}"/>
          </ac:picMkLst>
        </pc:picChg>
      </pc:sldChg>
      <pc:sldChg chg="addSp delSp modSp mod modTransition modAnim">
        <pc:chgData name="Liliana Necula" userId="c6ea996417184158" providerId="LiveId" clId="{B06C656F-9053-4B1A-A99E-1A083A555903}" dt="2022-01-21T16:48:09.708" v="4461"/>
        <pc:sldMkLst>
          <pc:docMk/>
          <pc:sldMk cId="1562621393" sldId="343"/>
        </pc:sldMkLst>
        <pc:spChg chg="mod">
          <ac:chgData name="Liliana Necula" userId="c6ea996417184158" providerId="LiveId" clId="{B06C656F-9053-4B1A-A99E-1A083A555903}" dt="2022-01-19T17:10:20.976" v="691" actId="20577"/>
          <ac:spMkLst>
            <pc:docMk/>
            <pc:sldMk cId="1562621393" sldId="343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6:46:12.508" v="4439" actId="6549"/>
          <ac:spMkLst>
            <pc:docMk/>
            <pc:sldMk cId="1562621393" sldId="343"/>
            <ac:spMk id="3" creationId="{BC04CF99-D0C0-410A-BC98-C863C98F0908}"/>
          </ac:spMkLst>
        </pc:spChg>
        <pc:graphicFrameChg chg="add mod">
          <ac:chgData name="Liliana Necula" userId="c6ea996417184158" providerId="LiveId" clId="{B06C656F-9053-4B1A-A99E-1A083A555903}" dt="2022-01-20T19:52:32.133" v="3604" actId="20577"/>
          <ac:graphicFrameMkLst>
            <pc:docMk/>
            <pc:sldMk cId="1562621393" sldId="343"/>
            <ac:graphicFrameMk id="9" creationId="{C1C09717-1EB8-48C6-8367-557002A15F4F}"/>
          </ac:graphicFrameMkLst>
        </pc:graphicFrameChg>
        <pc:picChg chg="del">
          <ac:chgData name="Liliana Necula" userId="c6ea996417184158" providerId="LiveId" clId="{B06C656F-9053-4B1A-A99E-1A083A555903}" dt="2022-01-19T17:10:35.736" v="692" actId="478"/>
          <ac:picMkLst>
            <pc:docMk/>
            <pc:sldMk cId="1562621393" sldId="343"/>
            <ac:picMk id="4" creationId="{6BD740ED-D3E4-4040-9402-0AE3CE282959}"/>
          </ac:picMkLst>
        </pc:picChg>
        <pc:picChg chg="add del mod">
          <ac:chgData name="Liliana Necula" userId="c6ea996417184158" providerId="LiveId" clId="{B06C656F-9053-4B1A-A99E-1A083A555903}" dt="2022-01-20T17:51:13.357" v="3457" actId="478"/>
          <ac:picMkLst>
            <pc:docMk/>
            <pc:sldMk cId="1562621393" sldId="343"/>
            <ac:picMk id="5" creationId="{90731DB0-97DD-4712-91A3-D98F443309BC}"/>
          </ac:picMkLst>
        </pc:picChg>
      </pc:sldChg>
      <pc:sldChg chg="addSp delSp modSp mod modTransition modAnim">
        <pc:chgData name="Liliana Necula" userId="c6ea996417184158" providerId="LiveId" clId="{B06C656F-9053-4B1A-A99E-1A083A555903}" dt="2022-01-20T17:28:57.043" v="3172"/>
        <pc:sldMkLst>
          <pc:docMk/>
          <pc:sldMk cId="2098472919" sldId="344"/>
        </pc:sldMkLst>
        <pc:spChg chg="mod">
          <ac:chgData name="Liliana Necula" userId="c6ea996417184158" providerId="LiveId" clId="{B06C656F-9053-4B1A-A99E-1A083A555903}" dt="2022-01-19T18:49:36.188" v="2088"/>
          <ac:spMkLst>
            <pc:docMk/>
            <pc:sldMk cId="2098472919" sldId="344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7:28:37.895" v="3161" actId="6549"/>
          <ac:spMkLst>
            <pc:docMk/>
            <pc:sldMk cId="2098472919" sldId="344"/>
            <ac:spMk id="3" creationId="{BC04CF99-D0C0-410A-BC98-C863C98F0908}"/>
          </ac:spMkLst>
        </pc:spChg>
        <pc:picChg chg="add del mod">
          <ac:chgData name="Liliana Necula" userId="c6ea996417184158" providerId="LiveId" clId="{B06C656F-9053-4B1A-A99E-1A083A555903}" dt="2022-01-19T17:19:43.521" v="735" actId="478"/>
          <ac:picMkLst>
            <pc:docMk/>
            <pc:sldMk cId="2098472919" sldId="344"/>
            <ac:picMk id="4" creationId="{2285BB29-7C23-42AE-83FF-E490AAE38E4C}"/>
          </ac:picMkLst>
        </pc:picChg>
        <pc:picChg chg="del">
          <ac:chgData name="Liliana Necula" userId="c6ea996417184158" providerId="LiveId" clId="{B06C656F-9053-4B1A-A99E-1A083A555903}" dt="2022-01-19T17:11:28.737" v="696" actId="478"/>
          <ac:picMkLst>
            <pc:docMk/>
            <pc:sldMk cId="2098472919" sldId="344"/>
            <ac:picMk id="6" creationId="{21593F87-C2CC-42FA-BF00-4D91D874996B}"/>
          </ac:picMkLst>
        </pc:picChg>
      </pc:sldChg>
      <pc:sldChg chg="addSp delSp modSp del mod modTransition modAnim">
        <pc:chgData name="Liliana Necula" userId="c6ea996417184158" providerId="LiveId" clId="{B06C656F-9053-4B1A-A99E-1A083A555903}" dt="2022-01-21T12:10:32.441" v="4012" actId="47"/>
        <pc:sldMkLst>
          <pc:docMk/>
          <pc:sldMk cId="1828908173" sldId="345"/>
        </pc:sldMkLst>
        <pc:spChg chg="mod">
          <ac:chgData name="Liliana Necula" userId="c6ea996417184158" providerId="LiveId" clId="{B06C656F-9053-4B1A-A99E-1A083A555903}" dt="2022-01-19T18:49:46.793" v="2089"/>
          <ac:spMkLst>
            <pc:docMk/>
            <pc:sldMk cId="1828908173" sldId="345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1:50:09.491" v="3701" actId="20577"/>
          <ac:spMkLst>
            <pc:docMk/>
            <pc:sldMk cId="1828908173" sldId="345"/>
            <ac:spMk id="3" creationId="{BC04CF99-D0C0-410A-BC98-C863C98F0908}"/>
          </ac:spMkLst>
        </pc:spChg>
        <pc:picChg chg="add mod">
          <ac:chgData name="Liliana Necula" userId="c6ea996417184158" providerId="LiveId" clId="{B06C656F-9053-4B1A-A99E-1A083A555903}" dt="2022-01-19T17:13:29.007" v="711" actId="1076"/>
          <ac:picMkLst>
            <pc:docMk/>
            <pc:sldMk cId="1828908173" sldId="345"/>
            <ac:picMk id="4" creationId="{565299F8-885B-484A-86AC-ECFD7EAE552D}"/>
          </ac:picMkLst>
        </pc:picChg>
        <pc:picChg chg="del">
          <ac:chgData name="Liliana Necula" userId="c6ea996417184158" providerId="LiveId" clId="{B06C656F-9053-4B1A-A99E-1A083A555903}" dt="2022-01-19T17:13:22.469" v="709" actId="478"/>
          <ac:picMkLst>
            <pc:docMk/>
            <pc:sldMk cId="1828908173" sldId="345"/>
            <ac:picMk id="6" creationId="{21593F87-C2CC-42FA-BF00-4D91D874996B}"/>
          </ac:picMkLst>
        </pc:picChg>
      </pc:sldChg>
      <pc:sldChg chg="addSp delSp modSp mod modTransition modAnim">
        <pc:chgData name="Liliana Necula" userId="c6ea996417184158" providerId="LiveId" clId="{B06C656F-9053-4B1A-A99E-1A083A555903}" dt="2022-01-21T17:14:44.801" v="4585" actId="6549"/>
        <pc:sldMkLst>
          <pc:docMk/>
          <pc:sldMk cId="1327177944" sldId="346"/>
        </pc:sldMkLst>
        <pc:spChg chg="mod">
          <ac:chgData name="Liliana Necula" userId="c6ea996417184158" providerId="LiveId" clId="{B06C656F-9053-4B1A-A99E-1A083A555903}" dt="2022-01-21T17:14:44.801" v="4585" actId="6549"/>
          <ac:spMkLst>
            <pc:docMk/>
            <pc:sldMk cId="1327177944" sldId="346"/>
            <ac:spMk id="3" creationId="{BC04CF99-D0C0-410A-BC98-C863C98F0908}"/>
          </ac:spMkLst>
        </pc:spChg>
        <pc:picChg chg="add mod">
          <ac:chgData name="Liliana Necula" userId="c6ea996417184158" providerId="LiveId" clId="{B06C656F-9053-4B1A-A99E-1A083A555903}" dt="2022-01-19T17:21:24.126" v="747" actId="1076"/>
          <ac:picMkLst>
            <pc:docMk/>
            <pc:sldMk cId="1327177944" sldId="346"/>
            <ac:picMk id="4" creationId="{981FA3C2-7741-4868-BD68-E79C110CD17D}"/>
          </ac:picMkLst>
        </pc:picChg>
        <pc:picChg chg="del">
          <ac:chgData name="Liliana Necula" userId="c6ea996417184158" providerId="LiveId" clId="{B06C656F-9053-4B1A-A99E-1A083A555903}" dt="2022-01-19T17:20:42.613" v="741" actId="478"/>
          <ac:picMkLst>
            <pc:docMk/>
            <pc:sldMk cId="1327177944" sldId="346"/>
            <ac:picMk id="5" creationId="{B17D7192-2A06-4BA1-A112-9DD39C0FC9BD}"/>
          </ac:picMkLst>
        </pc:picChg>
      </pc:sldChg>
      <pc:sldChg chg="addSp delSp modSp mod modTransition modAnim">
        <pc:chgData name="Liliana Necula" userId="c6ea996417184158" providerId="LiveId" clId="{B06C656F-9053-4B1A-A99E-1A083A555903}" dt="2022-01-21T17:55:15.842" v="4751" actId="20577"/>
        <pc:sldMkLst>
          <pc:docMk/>
          <pc:sldMk cId="739266244" sldId="347"/>
        </pc:sldMkLst>
        <pc:spChg chg="mod">
          <ac:chgData name="Liliana Necula" userId="c6ea996417184158" providerId="LiveId" clId="{B06C656F-9053-4B1A-A99E-1A083A555903}" dt="2022-01-19T17:21:50.735" v="762" actId="20577"/>
          <ac:spMkLst>
            <pc:docMk/>
            <pc:sldMk cId="739266244" sldId="347"/>
            <ac:spMk id="2" creationId="{D7A7B59A-CE24-4AB0-9970-802D654540AE}"/>
          </ac:spMkLst>
        </pc:spChg>
        <pc:graphicFrameChg chg="add mod">
          <ac:chgData name="Liliana Necula" userId="c6ea996417184158" providerId="LiveId" clId="{B06C656F-9053-4B1A-A99E-1A083A555903}" dt="2022-01-21T17:55:15.842" v="4751" actId="20577"/>
          <ac:graphicFrameMkLst>
            <pc:docMk/>
            <pc:sldMk cId="739266244" sldId="347"/>
            <ac:graphicFrameMk id="9" creationId="{CEAEABA2-5501-4D4D-AC93-1600454C6F8D}"/>
          </ac:graphicFrameMkLst>
        </pc:graphicFrameChg>
        <pc:picChg chg="add del mod">
          <ac:chgData name="Liliana Necula" userId="c6ea996417184158" providerId="LiveId" clId="{B06C656F-9053-4B1A-A99E-1A083A555903}" dt="2022-01-20T17:52:21.717" v="3472" actId="478"/>
          <ac:picMkLst>
            <pc:docMk/>
            <pc:sldMk cId="739266244" sldId="347"/>
            <ac:picMk id="4" creationId="{03061BF4-C2D7-4C9F-A134-C67B983E96F5}"/>
          </ac:picMkLst>
        </pc:picChg>
        <pc:picChg chg="del">
          <ac:chgData name="Liliana Necula" userId="c6ea996417184158" providerId="LiveId" clId="{B06C656F-9053-4B1A-A99E-1A083A555903}" dt="2022-01-19T17:21:53.251" v="763" actId="478"/>
          <ac:picMkLst>
            <pc:docMk/>
            <pc:sldMk cId="739266244" sldId="347"/>
            <ac:picMk id="5" creationId="{90731DB0-97DD-4712-91A3-D98F443309BC}"/>
          </ac:picMkLst>
        </pc:picChg>
      </pc:sldChg>
      <pc:sldChg chg="addSp delSp modSp add del mod modTransition modAnim">
        <pc:chgData name="Liliana Necula" userId="c6ea996417184158" providerId="LiveId" clId="{B06C656F-9053-4B1A-A99E-1A083A555903}" dt="2022-01-21T17:11:36.918" v="4583" actId="47"/>
        <pc:sldMkLst>
          <pc:docMk/>
          <pc:sldMk cId="1997982569" sldId="348"/>
        </pc:sldMkLst>
        <pc:spChg chg="mod">
          <ac:chgData name="Liliana Necula" userId="c6ea996417184158" providerId="LiveId" clId="{B06C656F-9053-4B1A-A99E-1A083A555903}" dt="2022-01-19T18:50:21.159" v="2090"/>
          <ac:spMkLst>
            <pc:docMk/>
            <pc:sldMk cId="1997982569" sldId="348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7:06:41.978" v="4576" actId="20577"/>
          <ac:spMkLst>
            <pc:docMk/>
            <pc:sldMk cId="1997982569" sldId="348"/>
            <ac:spMk id="3" creationId="{BC04CF99-D0C0-410A-BC98-C863C98F0908}"/>
          </ac:spMkLst>
        </pc:spChg>
        <pc:picChg chg="del">
          <ac:chgData name="Liliana Necula" userId="c6ea996417184158" providerId="LiveId" clId="{B06C656F-9053-4B1A-A99E-1A083A555903}" dt="2022-01-19T17:22:36.553" v="769" actId="478"/>
          <ac:picMkLst>
            <pc:docMk/>
            <pc:sldMk cId="1997982569" sldId="348"/>
            <ac:picMk id="4" creationId="{2285BB29-7C23-42AE-83FF-E490AAE38E4C}"/>
          </ac:picMkLst>
        </pc:picChg>
        <pc:picChg chg="add mod">
          <ac:chgData name="Liliana Necula" userId="c6ea996417184158" providerId="LiveId" clId="{B06C656F-9053-4B1A-A99E-1A083A555903}" dt="2022-01-19T17:23:13.617" v="772" actId="1076"/>
          <ac:picMkLst>
            <pc:docMk/>
            <pc:sldMk cId="1997982569" sldId="348"/>
            <ac:picMk id="5" creationId="{A4D35F88-7CE3-4D9C-83DE-91B2AA032AB4}"/>
          </ac:picMkLst>
        </pc:picChg>
      </pc:sldChg>
      <pc:sldChg chg="addSp delSp modSp add del mod modTransition setBg modAnim setClrOvrMap">
        <pc:chgData name="Liliana Necula" userId="c6ea996417184158" providerId="LiveId" clId="{B06C656F-9053-4B1A-A99E-1A083A555903}" dt="2022-01-21T17:11:30.363" v="4581" actId="47"/>
        <pc:sldMkLst>
          <pc:docMk/>
          <pc:sldMk cId="2499565588" sldId="349"/>
        </pc:sldMkLst>
        <pc:spChg chg="mod">
          <ac:chgData name="Liliana Necula" userId="c6ea996417184158" providerId="LiveId" clId="{B06C656F-9053-4B1A-A99E-1A083A555903}" dt="2022-01-19T21:33:37.906" v="2766" actId="26606"/>
          <ac:spMkLst>
            <pc:docMk/>
            <pc:sldMk cId="2499565588" sldId="349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1T16:48:55.558" v="4462" actId="20577"/>
          <ac:spMkLst>
            <pc:docMk/>
            <pc:sldMk cId="2499565588" sldId="349"/>
            <ac:spMk id="3" creationId="{BC04CF99-D0C0-410A-BC98-C863C98F0908}"/>
          </ac:spMkLst>
        </pc:spChg>
        <pc:spChg chg="del">
          <ac:chgData name="Liliana Necula" userId="c6ea996417184158" providerId="LiveId" clId="{B06C656F-9053-4B1A-A99E-1A083A555903}" dt="2022-01-19T21:33:37.906" v="2766" actId="26606"/>
          <ac:spMkLst>
            <pc:docMk/>
            <pc:sldMk cId="2499565588" sldId="349"/>
            <ac:spMk id="53" creationId="{CEB41C5C-0F34-4DDA-9D7C-5E717F35F60C}"/>
          </ac:spMkLst>
        </pc:spChg>
        <pc:spChg chg="add">
          <ac:chgData name="Liliana Necula" userId="c6ea996417184158" providerId="LiveId" clId="{B06C656F-9053-4B1A-A99E-1A083A555903}" dt="2022-01-19T21:33:37.906" v="2766" actId="26606"/>
          <ac:spMkLst>
            <pc:docMk/>
            <pc:sldMk cId="2499565588" sldId="349"/>
            <ac:spMk id="58" creationId="{CF62D2A7-8207-488C-9F46-316BA81A16C8}"/>
          </ac:spMkLst>
        </pc:spChg>
        <pc:picChg chg="add del mod">
          <ac:chgData name="Liliana Necula" userId="c6ea996417184158" providerId="LiveId" clId="{B06C656F-9053-4B1A-A99E-1A083A555903}" dt="2022-01-19T17:31:06.086" v="1109"/>
          <ac:picMkLst>
            <pc:docMk/>
            <pc:sldMk cId="2499565588" sldId="349"/>
            <ac:picMk id="4" creationId="{78D29ADC-7EFF-4558-9B1A-D6D01D2C12C7}"/>
          </ac:picMkLst>
        </pc:picChg>
        <pc:picChg chg="del">
          <ac:chgData name="Liliana Necula" userId="c6ea996417184158" providerId="LiveId" clId="{B06C656F-9053-4B1A-A99E-1A083A555903}" dt="2022-01-19T17:30:49.192" v="1103" actId="478"/>
          <ac:picMkLst>
            <pc:docMk/>
            <pc:sldMk cId="2499565588" sldId="349"/>
            <ac:picMk id="5" creationId="{A4D35F88-7CE3-4D9C-83DE-91B2AA032AB4}"/>
          </ac:picMkLst>
        </pc:picChg>
        <pc:picChg chg="add mod">
          <ac:chgData name="Liliana Necula" userId="c6ea996417184158" providerId="LiveId" clId="{B06C656F-9053-4B1A-A99E-1A083A555903}" dt="2022-01-20T19:40:02.910" v="3589" actId="1076"/>
          <ac:picMkLst>
            <pc:docMk/>
            <pc:sldMk cId="2499565588" sldId="349"/>
            <ac:picMk id="6" creationId="{4CD76395-D0DA-49D8-8EA2-1F259012B551}"/>
          </ac:picMkLst>
        </pc:picChg>
        <pc:picChg chg="add del mod">
          <ac:chgData name="Liliana Necula" userId="c6ea996417184158" providerId="LiveId" clId="{B06C656F-9053-4B1A-A99E-1A083A555903}" dt="2022-01-19T17:31:45.914" v="1113" actId="478"/>
          <ac:picMkLst>
            <pc:docMk/>
            <pc:sldMk cId="2499565588" sldId="349"/>
            <ac:picMk id="8" creationId="{49A61EE2-CCDB-4D68-B0B3-2E3E7E0CE023}"/>
          </ac:picMkLst>
        </pc:picChg>
        <pc:cxnChg chg="del">
          <ac:chgData name="Liliana Necula" userId="c6ea996417184158" providerId="LiveId" clId="{B06C656F-9053-4B1A-A99E-1A083A555903}" dt="2022-01-19T21:33:37.906" v="2766" actId="26606"/>
          <ac:cxnSpMkLst>
            <pc:docMk/>
            <pc:sldMk cId="2499565588" sldId="349"/>
            <ac:cxnSpMk id="52" creationId="{57E1E5E6-F385-4E9C-B201-BA5BDE5CAD52}"/>
          </ac:cxnSpMkLst>
        </pc:cxnChg>
      </pc:sldChg>
      <pc:sldChg chg="addSp delSp modSp mod modTransition modAnim">
        <pc:chgData name="Liliana Necula" userId="c6ea996417184158" providerId="LiveId" clId="{B06C656F-9053-4B1A-A99E-1A083A555903}" dt="2022-01-21T16:49:39.037" v="4469"/>
        <pc:sldMkLst>
          <pc:docMk/>
          <pc:sldMk cId="13523187" sldId="350"/>
        </pc:sldMkLst>
        <pc:spChg chg="mod">
          <ac:chgData name="Liliana Necula" userId="c6ea996417184158" providerId="LiveId" clId="{B06C656F-9053-4B1A-A99E-1A083A555903}" dt="2022-01-19T21:35:40.201" v="2775" actId="26606"/>
          <ac:spMkLst>
            <pc:docMk/>
            <pc:sldMk cId="13523187" sldId="350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7:32:38.459" v="3263" actId="6549"/>
          <ac:spMkLst>
            <pc:docMk/>
            <pc:sldMk cId="13523187" sldId="350"/>
            <ac:spMk id="3" creationId="{BC04CF99-D0C0-410A-BC98-C863C98F0908}"/>
          </ac:spMkLst>
        </pc:spChg>
        <pc:spChg chg="add del mod">
          <ac:chgData name="Liliana Necula" userId="c6ea996417184158" providerId="LiveId" clId="{B06C656F-9053-4B1A-A99E-1A083A555903}" dt="2022-01-19T17:46:28.553" v="1415"/>
          <ac:spMkLst>
            <pc:docMk/>
            <pc:sldMk cId="13523187" sldId="350"/>
            <ac:spMk id="11" creationId="{62B24E71-236D-43F5-9EB9-05B3AF10FB2C}"/>
          </ac:spMkLst>
        </pc:spChg>
        <pc:spChg chg="del">
          <ac:chgData name="Liliana Necula" userId="c6ea996417184158" providerId="LiveId" clId="{B06C656F-9053-4B1A-A99E-1A083A555903}" dt="2022-01-19T21:35:40.201" v="2775" actId="26606"/>
          <ac:spMkLst>
            <pc:docMk/>
            <pc:sldMk cId="13523187" sldId="350"/>
            <ac:spMk id="50" creationId="{CEB41C5C-0F34-4DDA-9D7C-5E717F35F60C}"/>
          </ac:spMkLst>
        </pc:spChg>
        <pc:spChg chg="add">
          <ac:chgData name="Liliana Necula" userId="c6ea996417184158" providerId="LiveId" clId="{B06C656F-9053-4B1A-A99E-1A083A555903}" dt="2022-01-19T21:35:40.201" v="2775" actId="26606"/>
          <ac:spMkLst>
            <pc:docMk/>
            <pc:sldMk cId="13523187" sldId="350"/>
            <ac:spMk id="57" creationId="{36D30126-6314-4A93-B27E-5C66CF781924}"/>
          </ac:spMkLst>
        </pc:spChg>
        <pc:spChg chg="add">
          <ac:chgData name="Liliana Necula" userId="c6ea996417184158" providerId="LiveId" clId="{B06C656F-9053-4B1A-A99E-1A083A555903}" dt="2022-01-19T21:35:40.201" v="2775" actId="26606"/>
          <ac:spMkLst>
            <pc:docMk/>
            <pc:sldMk cId="13523187" sldId="350"/>
            <ac:spMk id="59" creationId="{4038CB10-1F5C-4D54-9DF7-12586DE5B007}"/>
          </ac:spMkLst>
        </pc:spChg>
        <pc:spChg chg="add">
          <ac:chgData name="Liliana Necula" userId="c6ea996417184158" providerId="LiveId" clId="{B06C656F-9053-4B1A-A99E-1A083A555903}" dt="2022-01-19T21:35:40.201" v="2775" actId="26606"/>
          <ac:spMkLst>
            <pc:docMk/>
            <pc:sldMk cId="13523187" sldId="350"/>
            <ac:spMk id="61" creationId="{73ED6512-6858-4552-B699-9A97FE9A4EA2}"/>
          </ac:spMkLst>
        </pc:spChg>
        <pc:picChg chg="add del mod">
          <ac:chgData name="Liliana Necula" userId="c6ea996417184158" providerId="LiveId" clId="{B06C656F-9053-4B1A-A99E-1A083A555903}" dt="2022-01-19T17:43:47.183" v="1374" actId="478"/>
          <ac:picMkLst>
            <pc:docMk/>
            <pc:sldMk cId="13523187" sldId="350"/>
            <ac:picMk id="4" creationId="{818A5610-6312-486E-B53D-168C268D3E4C}"/>
          </ac:picMkLst>
        </pc:picChg>
        <pc:picChg chg="del">
          <ac:chgData name="Liliana Necula" userId="c6ea996417184158" providerId="LiveId" clId="{B06C656F-9053-4B1A-A99E-1A083A555903}" dt="2022-01-19T17:36:43.928" v="1348" actId="478"/>
          <ac:picMkLst>
            <pc:docMk/>
            <pc:sldMk cId="13523187" sldId="350"/>
            <ac:picMk id="5" creationId="{B17D7192-2A06-4BA1-A112-9DD39C0FC9BD}"/>
          </ac:picMkLst>
        </pc:picChg>
        <pc:picChg chg="add del mod">
          <ac:chgData name="Liliana Necula" userId="c6ea996417184158" providerId="LiveId" clId="{B06C656F-9053-4B1A-A99E-1A083A555903}" dt="2022-01-19T17:44:25.573" v="1381" actId="478"/>
          <ac:picMkLst>
            <pc:docMk/>
            <pc:sldMk cId="13523187" sldId="350"/>
            <ac:picMk id="6" creationId="{85E96F24-6CE9-4D60-B43C-9615DC5BC65E}"/>
          </ac:picMkLst>
        </pc:picChg>
        <pc:picChg chg="add del mod">
          <ac:chgData name="Liliana Necula" userId="c6ea996417184158" providerId="LiveId" clId="{B06C656F-9053-4B1A-A99E-1A083A555903}" dt="2022-01-19T17:46:21.785" v="1411" actId="478"/>
          <ac:picMkLst>
            <pc:docMk/>
            <pc:sldMk cId="13523187" sldId="350"/>
            <ac:picMk id="7" creationId="{DE9581DE-D5A4-4E2E-9821-729F485F4E42}"/>
          </ac:picMkLst>
        </pc:picChg>
        <pc:picChg chg="add del">
          <ac:chgData name="Liliana Necula" userId="c6ea996417184158" providerId="LiveId" clId="{B06C656F-9053-4B1A-A99E-1A083A555903}" dt="2022-01-19T17:46:25.245" v="1413"/>
          <ac:picMkLst>
            <pc:docMk/>
            <pc:sldMk cId="13523187" sldId="350"/>
            <ac:picMk id="8" creationId="{11A53337-4A40-4954-8B77-77E406486C5D}"/>
          </ac:picMkLst>
        </pc:picChg>
        <pc:picChg chg="add del mod">
          <ac:chgData name="Liliana Necula" userId="c6ea996417184158" providerId="LiveId" clId="{B06C656F-9053-4B1A-A99E-1A083A555903}" dt="2022-01-19T17:47:04.549" v="1418" actId="478"/>
          <ac:picMkLst>
            <pc:docMk/>
            <pc:sldMk cId="13523187" sldId="350"/>
            <ac:picMk id="9" creationId="{1E4DF088-B647-4383-8354-AD56ED79B0D8}"/>
          </ac:picMkLst>
        </pc:picChg>
        <pc:picChg chg="add mod ord">
          <ac:chgData name="Liliana Necula" userId="c6ea996417184158" providerId="LiveId" clId="{B06C656F-9053-4B1A-A99E-1A083A555903}" dt="2022-01-19T21:35:40.201" v="2775" actId="26606"/>
          <ac:picMkLst>
            <pc:docMk/>
            <pc:sldMk cId="13523187" sldId="350"/>
            <ac:picMk id="10" creationId="{5430D701-71B5-48BF-8A18-1A92DFA743E9}"/>
          </ac:picMkLst>
        </pc:picChg>
        <pc:cxnChg chg="del">
          <ac:chgData name="Liliana Necula" userId="c6ea996417184158" providerId="LiveId" clId="{B06C656F-9053-4B1A-A99E-1A083A555903}" dt="2022-01-19T21:35:40.201" v="2775" actId="26606"/>
          <ac:cxnSpMkLst>
            <pc:docMk/>
            <pc:sldMk cId="13523187" sldId="350"/>
            <ac:cxnSpMk id="52" creationId="{57E1E5E6-F385-4E9C-B201-BA5BDE5CAD52}"/>
          </ac:cxnSpMkLst>
        </pc:cxnChg>
      </pc:sldChg>
      <pc:sldChg chg="del">
        <pc:chgData name="Liliana Necula" userId="c6ea996417184158" providerId="LiveId" clId="{B06C656F-9053-4B1A-A99E-1A083A555903}" dt="2022-01-19T17:40:27.674" v="1352" actId="47"/>
        <pc:sldMkLst>
          <pc:docMk/>
          <pc:sldMk cId="1239471973" sldId="351"/>
        </pc:sldMkLst>
      </pc:sldChg>
      <pc:sldChg chg="addSp delSp modSp mod modTransition modAnim">
        <pc:chgData name="Liliana Necula" userId="c6ea996417184158" providerId="LiveId" clId="{B06C656F-9053-4B1A-A99E-1A083A555903}" dt="2022-01-21T11:52:59.994" v="3724" actId="20577"/>
        <pc:sldMkLst>
          <pc:docMk/>
          <pc:sldMk cId="1254130888" sldId="352"/>
        </pc:sldMkLst>
        <pc:spChg chg="mod">
          <ac:chgData name="Liliana Necula" userId="c6ea996417184158" providerId="LiveId" clId="{B06C656F-9053-4B1A-A99E-1A083A555903}" dt="2022-01-19T21:29:57.325" v="2740" actId="20577"/>
          <ac:spMkLst>
            <pc:docMk/>
            <pc:sldMk cId="1254130888" sldId="352"/>
            <ac:spMk id="2" creationId="{D7A7B59A-CE24-4AB0-9970-802D654540AE}"/>
          </ac:spMkLst>
        </pc:spChg>
        <pc:spChg chg="add mod">
          <ac:chgData name="Liliana Necula" userId="c6ea996417184158" providerId="LiveId" clId="{B06C656F-9053-4B1A-A99E-1A083A555903}" dt="2022-01-19T21:30:21.665" v="2748" actId="20577"/>
          <ac:spMkLst>
            <pc:docMk/>
            <pc:sldMk cId="1254130888" sldId="352"/>
            <ac:spMk id="4" creationId="{CB5ED76C-8E01-4975-9991-3635E338267F}"/>
          </ac:spMkLst>
        </pc:spChg>
        <pc:graphicFrameChg chg="add mod">
          <ac:chgData name="Liliana Necula" userId="c6ea996417184158" providerId="LiveId" clId="{B06C656F-9053-4B1A-A99E-1A083A555903}" dt="2022-01-20T19:53:09.764" v="3610" actId="20577"/>
          <ac:graphicFrameMkLst>
            <pc:docMk/>
            <pc:sldMk cId="1254130888" sldId="352"/>
            <ac:graphicFrameMk id="11" creationId="{16654EFD-0785-41DC-8FDF-B39AE6D08CDB}"/>
          </ac:graphicFrameMkLst>
        </pc:graphicFrameChg>
        <pc:graphicFrameChg chg="add mod">
          <ac:chgData name="Liliana Necula" userId="c6ea996417184158" providerId="LiveId" clId="{B06C656F-9053-4B1A-A99E-1A083A555903}" dt="2022-01-21T11:52:59.994" v="3724" actId="20577"/>
          <ac:graphicFrameMkLst>
            <pc:docMk/>
            <pc:sldMk cId="1254130888" sldId="352"/>
            <ac:graphicFrameMk id="12" creationId="{8C3FD56D-A277-433C-BD45-62910178F820}"/>
          </ac:graphicFrameMkLst>
        </pc:graphicFrameChg>
        <pc:graphicFrameChg chg="add del mod">
          <ac:chgData name="Liliana Necula" userId="c6ea996417184158" providerId="LiveId" clId="{B06C656F-9053-4B1A-A99E-1A083A555903}" dt="2022-01-20T19:19:45.687" v="3502" actId="478"/>
          <ac:graphicFrameMkLst>
            <pc:docMk/>
            <pc:sldMk cId="1254130888" sldId="352"/>
            <ac:graphicFrameMk id="13" creationId="{A48A2CCA-040F-4FAE-8C52-48AAA2C80983}"/>
          </ac:graphicFrameMkLst>
        </pc:graphicFrameChg>
        <pc:graphicFrameChg chg="add del mod">
          <ac:chgData name="Liliana Necula" userId="c6ea996417184158" providerId="LiveId" clId="{B06C656F-9053-4B1A-A99E-1A083A555903}" dt="2022-01-20T19:19:42.890" v="3501" actId="478"/>
          <ac:graphicFrameMkLst>
            <pc:docMk/>
            <pc:sldMk cId="1254130888" sldId="352"/>
            <ac:graphicFrameMk id="14" creationId="{C8A4535D-7907-409C-BAB1-E13C4642A615}"/>
          </ac:graphicFrameMkLst>
        </pc:graphicFrameChg>
        <pc:picChg chg="del">
          <ac:chgData name="Liliana Necula" userId="c6ea996417184158" providerId="LiveId" clId="{B06C656F-9053-4B1A-A99E-1A083A555903}" dt="2022-01-19T17:41:12.360" v="1353" actId="478"/>
          <ac:picMkLst>
            <pc:docMk/>
            <pc:sldMk cId="1254130888" sldId="352"/>
            <ac:picMk id="4" creationId="{03061BF4-C2D7-4C9F-A134-C67B983E96F5}"/>
          </ac:picMkLst>
        </pc:picChg>
        <pc:picChg chg="add del mod">
          <ac:chgData name="Liliana Necula" userId="c6ea996417184158" providerId="LiveId" clId="{B06C656F-9053-4B1A-A99E-1A083A555903}" dt="2022-01-19T17:42:21.295" v="1360"/>
          <ac:picMkLst>
            <pc:docMk/>
            <pc:sldMk cId="1254130888" sldId="352"/>
            <ac:picMk id="5" creationId="{85628FFA-1C86-4E23-B29D-C86A4800F6A8}"/>
          </ac:picMkLst>
        </pc:picChg>
        <pc:picChg chg="add del mod">
          <ac:chgData name="Liliana Necula" userId="c6ea996417184158" providerId="LiveId" clId="{B06C656F-9053-4B1A-A99E-1A083A555903}" dt="2022-01-19T17:47:26.393" v="1429" actId="478"/>
          <ac:picMkLst>
            <pc:docMk/>
            <pc:sldMk cId="1254130888" sldId="352"/>
            <ac:picMk id="6" creationId="{21FFC9D9-D36C-4B79-8082-FDAFDD8889C9}"/>
          </ac:picMkLst>
        </pc:picChg>
        <pc:picChg chg="add del mod">
          <ac:chgData name="Liliana Necula" userId="c6ea996417184158" providerId="LiveId" clId="{B06C656F-9053-4B1A-A99E-1A083A555903}" dt="2022-01-20T19:17:44.705" v="3493" actId="478"/>
          <ac:picMkLst>
            <pc:docMk/>
            <pc:sldMk cId="1254130888" sldId="352"/>
            <ac:picMk id="7" creationId="{B1DAE970-8855-42EC-AEEE-BC34BC253238}"/>
          </ac:picMkLst>
        </pc:picChg>
        <pc:picChg chg="add del mod">
          <ac:chgData name="Liliana Necula" userId="c6ea996417184158" providerId="LiveId" clId="{B06C656F-9053-4B1A-A99E-1A083A555903}" dt="2022-01-20T19:19:34.494" v="3497" actId="478"/>
          <ac:picMkLst>
            <pc:docMk/>
            <pc:sldMk cId="1254130888" sldId="352"/>
            <ac:picMk id="8" creationId="{57022E68-DFC7-4F6D-9EA9-2848232178E2}"/>
          </ac:picMkLst>
        </pc:picChg>
      </pc:sldChg>
      <pc:sldChg chg="addSp delSp modSp mod modTransition setBg modAnim setClrOvrMap">
        <pc:chgData name="Liliana Necula" userId="c6ea996417184158" providerId="LiveId" clId="{B06C656F-9053-4B1A-A99E-1A083A555903}" dt="2022-01-20T17:37:27.307" v="3353"/>
        <pc:sldMkLst>
          <pc:docMk/>
          <pc:sldMk cId="885482234" sldId="353"/>
        </pc:sldMkLst>
        <pc:spChg chg="mod">
          <ac:chgData name="Liliana Necula" userId="c6ea996417184158" providerId="LiveId" clId="{B06C656F-9053-4B1A-A99E-1A083A555903}" dt="2022-01-20T17:35:05.703" v="3314" actId="26606"/>
          <ac:spMkLst>
            <pc:docMk/>
            <pc:sldMk cId="885482234" sldId="353"/>
            <ac:spMk id="2" creationId="{D7A7B59A-CE24-4AB0-9970-802D654540AE}"/>
          </ac:spMkLst>
        </pc:spChg>
        <pc:spChg chg="mod">
          <ac:chgData name="Liliana Necula" userId="c6ea996417184158" providerId="LiveId" clId="{B06C656F-9053-4B1A-A99E-1A083A555903}" dt="2022-01-20T17:36:33.920" v="3339" actId="27636"/>
          <ac:spMkLst>
            <pc:docMk/>
            <pc:sldMk cId="885482234" sldId="353"/>
            <ac:spMk id="3" creationId="{BC04CF99-D0C0-410A-BC98-C863C98F0908}"/>
          </ac:spMkLst>
        </pc:spChg>
        <pc:spChg chg="del">
          <ac:chgData name="Liliana Necula" userId="c6ea996417184158" providerId="LiveId" clId="{B06C656F-9053-4B1A-A99E-1A083A555903}" dt="2022-01-20T17:35:05.703" v="3314" actId="26606"/>
          <ac:spMkLst>
            <pc:docMk/>
            <pc:sldMk cId="885482234" sldId="353"/>
            <ac:spMk id="53" creationId="{CEB41C5C-0F34-4DDA-9D7C-5E717F35F60C}"/>
          </ac:spMkLst>
        </pc:spChg>
        <pc:spChg chg="add">
          <ac:chgData name="Liliana Necula" userId="c6ea996417184158" providerId="LiveId" clId="{B06C656F-9053-4B1A-A99E-1A083A555903}" dt="2022-01-20T17:35:05.703" v="3314" actId="26606"/>
          <ac:spMkLst>
            <pc:docMk/>
            <pc:sldMk cId="885482234" sldId="353"/>
            <ac:spMk id="58" creationId="{EE1FC7B4-E4A7-4452-B413-1A623E3A7230}"/>
          </ac:spMkLst>
        </pc:spChg>
        <pc:spChg chg="add">
          <ac:chgData name="Liliana Necula" userId="c6ea996417184158" providerId="LiveId" clId="{B06C656F-9053-4B1A-A99E-1A083A555903}" dt="2022-01-20T17:35:05.703" v="3314" actId="26606"/>
          <ac:spMkLst>
            <pc:docMk/>
            <pc:sldMk cId="885482234" sldId="353"/>
            <ac:spMk id="60" creationId="{E0709AF0-24F0-4486-B189-BE6386BDB198}"/>
          </ac:spMkLst>
        </pc:spChg>
        <pc:spChg chg="add">
          <ac:chgData name="Liliana Necula" userId="c6ea996417184158" providerId="LiveId" clId="{B06C656F-9053-4B1A-A99E-1A083A555903}" dt="2022-01-20T17:35:05.703" v="3314" actId="26606"/>
          <ac:spMkLst>
            <pc:docMk/>
            <pc:sldMk cId="885482234" sldId="353"/>
            <ac:spMk id="62" creationId="{FBE3B62F-5853-4A3C-B050-6186351A7176}"/>
          </ac:spMkLst>
        </pc:spChg>
        <pc:picChg chg="add mod">
          <ac:chgData name="Liliana Necula" userId="c6ea996417184158" providerId="LiveId" clId="{B06C656F-9053-4B1A-A99E-1A083A555903}" dt="2022-01-20T17:36:57.801" v="3342" actId="1076"/>
          <ac:picMkLst>
            <pc:docMk/>
            <pc:sldMk cId="885482234" sldId="353"/>
            <ac:picMk id="4" creationId="{99A5BED4-B3FA-4BC3-9E09-A6782A0CD7CC}"/>
          </ac:picMkLst>
        </pc:picChg>
        <pc:picChg chg="del">
          <ac:chgData name="Liliana Necula" userId="c6ea996417184158" providerId="LiveId" clId="{B06C656F-9053-4B1A-A99E-1A083A555903}" dt="2022-01-19T17:54:24.130" v="1460" actId="478"/>
          <ac:picMkLst>
            <pc:docMk/>
            <pc:sldMk cId="885482234" sldId="353"/>
            <ac:picMk id="5" creationId="{A4D35F88-7CE3-4D9C-83DE-91B2AA032AB4}"/>
          </ac:picMkLst>
        </pc:picChg>
        <pc:cxnChg chg="del">
          <ac:chgData name="Liliana Necula" userId="c6ea996417184158" providerId="LiveId" clId="{B06C656F-9053-4B1A-A99E-1A083A555903}" dt="2022-01-20T17:35:05.703" v="3314" actId="26606"/>
          <ac:cxnSpMkLst>
            <pc:docMk/>
            <pc:sldMk cId="885482234" sldId="353"/>
            <ac:cxnSpMk id="52" creationId="{57E1E5E6-F385-4E9C-B201-BA5BDE5CAD52}"/>
          </ac:cxnSpMkLst>
        </pc:cxnChg>
      </pc:sldChg>
      <pc:sldChg chg="del">
        <pc:chgData name="Liliana Necula" userId="c6ea996417184158" providerId="LiveId" clId="{B06C656F-9053-4B1A-A99E-1A083A555903}" dt="2022-01-19T17:45:26.169" v="1397"/>
        <pc:sldMkLst>
          <pc:docMk/>
          <pc:sldMk cId="1357059594" sldId="353"/>
        </pc:sldMkLst>
      </pc:sldChg>
      <pc:sldChg chg="addSp delSp modSp mod modTransition modAnim">
        <pc:chgData name="Liliana Necula" userId="c6ea996417184158" providerId="LiveId" clId="{B06C656F-9053-4B1A-A99E-1A083A555903}" dt="2022-01-20T17:34:16.149" v="3312"/>
        <pc:sldMkLst>
          <pc:docMk/>
          <pc:sldMk cId="3877543840" sldId="354"/>
        </pc:sldMkLst>
        <pc:spChg chg="mod">
          <ac:chgData name="Liliana Necula" userId="c6ea996417184158" providerId="LiveId" clId="{B06C656F-9053-4B1A-A99E-1A083A555903}" dt="2022-01-20T17:33:56.975" v="3301" actId="14100"/>
          <ac:spMkLst>
            <pc:docMk/>
            <pc:sldMk cId="3877543840" sldId="354"/>
            <ac:spMk id="3" creationId="{BC04CF99-D0C0-410A-BC98-C863C98F0908}"/>
          </ac:spMkLst>
        </pc:spChg>
        <pc:picChg chg="del">
          <ac:chgData name="Liliana Necula" userId="c6ea996417184158" providerId="LiveId" clId="{B06C656F-9053-4B1A-A99E-1A083A555903}" dt="2022-01-19T18:01:57.293" v="1587" actId="478"/>
          <ac:picMkLst>
            <pc:docMk/>
            <pc:sldMk cId="3877543840" sldId="354"/>
            <ac:picMk id="5" creationId="{A4D35F88-7CE3-4D9C-83DE-91B2AA032AB4}"/>
          </ac:picMkLst>
        </pc:picChg>
        <pc:picChg chg="add mod">
          <ac:chgData name="Liliana Necula" userId="c6ea996417184158" providerId="LiveId" clId="{B06C656F-9053-4B1A-A99E-1A083A555903}" dt="2022-01-19T18:02:06.809" v="1589" actId="1076"/>
          <ac:picMkLst>
            <pc:docMk/>
            <pc:sldMk cId="3877543840" sldId="354"/>
            <ac:picMk id="7" creationId="{2E8463F2-47EB-4F54-A982-DD2D9BB940D5}"/>
          </ac:picMkLst>
        </pc:picChg>
      </pc:sldChg>
      <pc:sldChg chg="addSp delSp modSp add del mod">
        <pc:chgData name="Liliana Necula" userId="c6ea996417184158" providerId="LiveId" clId="{B06C656F-9053-4B1A-A99E-1A083A555903}" dt="2022-01-19T18:31:19.411" v="1768" actId="47"/>
        <pc:sldMkLst>
          <pc:docMk/>
          <pc:sldMk cId="2674642119" sldId="355"/>
        </pc:sldMkLst>
        <pc:picChg chg="add mod ord">
          <ac:chgData name="Liliana Necula" userId="c6ea996417184158" providerId="LiveId" clId="{B06C656F-9053-4B1A-A99E-1A083A555903}" dt="2022-01-19T18:22:09.676" v="1640" actId="167"/>
          <ac:picMkLst>
            <pc:docMk/>
            <pc:sldMk cId="2674642119" sldId="355"/>
            <ac:picMk id="4" creationId="{C3281935-F3B7-429F-99C8-326B75CBA92A}"/>
          </ac:picMkLst>
        </pc:picChg>
        <pc:picChg chg="del">
          <ac:chgData name="Liliana Necula" userId="c6ea996417184158" providerId="LiveId" clId="{B06C656F-9053-4B1A-A99E-1A083A555903}" dt="2022-01-19T18:22:04.936" v="1636" actId="478"/>
          <ac:picMkLst>
            <pc:docMk/>
            <pc:sldMk cId="2674642119" sldId="355"/>
            <ac:picMk id="46" creationId="{8821EF9C-5F01-4839-B2C9-422B619F75A1}"/>
          </ac:picMkLst>
        </pc:picChg>
      </pc:sldChg>
      <pc:sldChg chg="delSp modSp add del mod">
        <pc:chgData name="Liliana Necula" userId="c6ea996417184158" providerId="LiveId" clId="{B06C656F-9053-4B1A-A99E-1A083A555903}" dt="2022-01-19T18:17:56.919" v="1633" actId="47"/>
        <pc:sldMkLst>
          <pc:docMk/>
          <pc:sldMk cId="4096435410" sldId="355"/>
        </pc:sldMkLst>
        <pc:spChg chg="del">
          <ac:chgData name="Liliana Necula" userId="c6ea996417184158" providerId="LiveId" clId="{B06C656F-9053-4B1A-A99E-1A083A555903}" dt="2022-01-19T18:16:43.665" v="1603" actId="478"/>
          <ac:spMkLst>
            <pc:docMk/>
            <pc:sldMk cId="4096435410" sldId="355"/>
            <ac:spMk id="17" creationId="{61718E57-24CF-4477-9055-D8E177B93DA4}"/>
          </ac:spMkLst>
        </pc:spChg>
        <pc:spChg chg="del">
          <ac:chgData name="Liliana Necula" userId="c6ea996417184158" providerId="LiveId" clId="{B06C656F-9053-4B1A-A99E-1A083A555903}" dt="2022-01-19T18:16:45.079" v="1605" actId="478"/>
          <ac:spMkLst>
            <pc:docMk/>
            <pc:sldMk cId="4096435410" sldId="355"/>
            <ac:spMk id="18" creationId="{57851CA5-39F9-4634-AA89-6C34F8F3E67E}"/>
          </ac:spMkLst>
        </pc:spChg>
        <pc:spChg chg="del">
          <ac:chgData name="Liliana Necula" userId="c6ea996417184158" providerId="LiveId" clId="{B06C656F-9053-4B1A-A99E-1A083A555903}" dt="2022-01-19T18:16:46.535" v="1607" actId="478"/>
          <ac:spMkLst>
            <pc:docMk/>
            <pc:sldMk cId="4096435410" sldId="355"/>
            <ac:spMk id="19" creationId="{589421CA-F317-4108-AC75-36BC50475800}"/>
          </ac:spMkLst>
        </pc:spChg>
        <pc:spChg chg="del">
          <ac:chgData name="Liliana Necula" userId="c6ea996417184158" providerId="LiveId" clId="{B06C656F-9053-4B1A-A99E-1A083A555903}" dt="2022-01-19T18:16:50.560" v="1611" actId="478"/>
          <ac:spMkLst>
            <pc:docMk/>
            <pc:sldMk cId="4096435410" sldId="355"/>
            <ac:spMk id="20" creationId="{AD112B15-FBFB-4CD2-A9F0-C923BEC54224}"/>
          </ac:spMkLst>
        </pc:spChg>
        <pc:spChg chg="del">
          <ac:chgData name="Liliana Necula" userId="c6ea996417184158" providerId="LiveId" clId="{B06C656F-9053-4B1A-A99E-1A083A555903}" dt="2022-01-19T18:17:04.589" v="1617" actId="478"/>
          <ac:spMkLst>
            <pc:docMk/>
            <pc:sldMk cId="4096435410" sldId="355"/>
            <ac:spMk id="29" creationId="{5FF86DBD-FAB2-4347-BB14-DADD58ADDFFD}"/>
          </ac:spMkLst>
        </pc:spChg>
        <pc:spChg chg="del">
          <ac:chgData name="Liliana Necula" userId="c6ea996417184158" providerId="LiveId" clId="{B06C656F-9053-4B1A-A99E-1A083A555903}" dt="2022-01-19T18:17:00.603" v="1615" actId="478"/>
          <ac:spMkLst>
            <pc:docMk/>
            <pc:sldMk cId="4096435410" sldId="355"/>
            <ac:spMk id="32" creationId="{8A2BADFF-4DD3-412E-90B2-5DCAF8B573C6}"/>
          </ac:spMkLst>
        </pc:spChg>
        <pc:spChg chg="del">
          <ac:chgData name="Liliana Necula" userId="c6ea996417184158" providerId="LiveId" clId="{B06C656F-9053-4B1A-A99E-1A083A555903}" dt="2022-01-19T18:16:51.201" v="1612" actId="478"/>
          <ac:spMkLst>
            <pc:docMk/>
            <pc:sldMk cId="4096435410" sldId="355"/>
            <ac:spMk id="34" creationId="{D168EA6F-7109-4662-A6AD-12E1536446CB}"/>
          </ac:spMkLst>
        </pc:spChg>
        <pc:spChg chg="del">
          <ac:chgData name="Liliana Necula" userId="c6ea996417184158" providerId="LiveId" clId="{B06C656F-9053-4B1A-A99E-1A083A555903}" dt="2022-01-19T18:16:48.037" v="1608" actId="478"/>
          <ac:spMkLst>
            <pc:docMk/>
            <pc:sldMk cId="4096435410" sldId="355"/>
            <ac:spMk id="35" creationId="{B1B86F1E-F7B7-43B0-B4D0-3ACB019D9DDE}"/>
          </ac:spMkLst>
        </pc:spChg>
        <pc:spChg chg="del">
          <ac:chgData name="Liliana Necula" userId="c6ea996417184158" providerId="LiveId" clId="{B06C656F-9053-4B1A-A99E-1A083A555903}" dt="2022-01-19T18:16:41.498" v="1601" actId="478"/>
          <ac:spMkLst>
            <pc:docMk/>
            <pc:sldMk cId="4096435410" sldId="355"/>
            <ac:spMk id="36" creationId="{EBC238BD-A878-41C5-A3A2-04644CBE924B}"/>
          </ac:spMkLst>
        </pc:spChg>
        <pc:spChg chg="del">
          <ac:chgData name="Liliana Necula" userId="c6ea996417184158" providerId="LiveId" clId="{B06C656F-9053-4B1A-A99E-1A083A555903}" dt="2022-01-19T18:16:44.338" v="1604" actId="478"/>
          <ac:spMkLst>
            <pc:docMk/>
            <pc:sldMk cId="4096435410" sldId="355"/>
            <ac:spMk id="37" creationId="{3F97E8C2-8CA3-48F2-9BA6-A2D5DDC4B170}"/>
          </ac:spMkLst>
        </pc:spChg>
        <pc:spChg chg="mod">
          <ac:chgData name="Liliana Necula" userId="c6ea996417184158" providerId="LiveId" clId="{B06C656F-9053-4B1A-A99E-1A083A555903}" dt="2022-01-19T18:17:16.995" v="1621" actId="1076"/>
          <ac:spMkLst>
            <pc:docMk/>
            <pc:sldMk cId="4096435410" sldId="355"/>
            <ac:spMk id="41" creationId="{A3C2B5A6-51E7-4B53-AD5E-C3CB12E89FB7}"/>
          </ac:spMkLst>
        </pc:spChg>
        <pc:spChg chg="mod">
          <ac:chgData name="Liliana Necula" userId="c6ea996417184158" providerId="LiveId" clId="{B06C656F-9053-4B1A-A99E-1A083A555903}" dt="2022-01-19T18:17:20.979" v="1622" actId="1076"/>
          <ac:spMkLst>
            <pc:docMk/>
            <pc:sldMk cId="4096435410" sldId="355"/>
            <ac:spMk id="42" creationId="{21EA9A3F-42D2-454D-8AB5-786C43BB799F}"/>
          </ac:spMkLst>
        </pc:spChg>
        <pc:spChg chg="del">
          <ac:chgData name="Liliana Necula" userId="c6ea996417184158" providerId="LiveId" clId="{B06C656F-9053-4B1A-A99E-1A083A555903}" dt="2022-01-19T18:17:01.881" v="1616" actId="478"/>
          <ac:spMkLst>
            <pc:docMk/>
            <pc:sldMk cId="4096435410" sldId="355"/>
            <ac:spMk id="47" creationId="{863BD3F9-202B-489D-B8DE-2B8E66A59F50}"/>
          </ac:spMkLst>
        </pc:spChg>
        <pc:spChg chg="del">
          <ac:chgData name="Liliana Necula" userId="c6ea996417184158" providerId="LiveId" clId="{B06C656F-9053-4B1A-A99E-1A083A555903}" dt="2022-01-19T18:17:06.718" v="1618" actId="478"/>
          <ac:spMkLst>
            <pc:docMk/>
            <pc:sldMk cId="4096435410" sldId="355"/>
            <ac:spMk id="48" creationId="{805222B6-B6C8-4648-91C7-8181790BEB85}"/>
          </ac:spMkLst>
        </pc:spChg>
        <pc:spChg chg="del">
          <ac:chgData name="Liliana Necula" userId="c6ea996417184158" providerId="LiveId" clId="{B06C656F-9053-4B1A-A99E-1A083A555903}" dt="2022-01-19T18:16:36.402" v="1595" actId="478"/>
          <ac:spMkLst>
            <pc:docMk/>
            <pc:sldMk cId="4096435410" sldId="355"/>
            <ac:spMk id="50" creationId="{EBEF602E-3ACE-4512-A67D-AC39A053239E}"/>
          </ac:spMkLst>
        </pc:spChg>
        <pc:spChg chg="del">
          <ac:chgData name="Liliana Necula" userId="c6ea996417184158" providerId="LiveId" clId="{B06C656F-9053-4B1A-A99E-1A083A555903}" dt="2022-01-19T18:16:37.321" v="1596" actId="478"/>
          <ac:spMkLst>
            <pc:docMk/>
            <pc:sldMk cId="4096435410" sldId="355"/>
            <ac:spMk id="53" creationId="{3BBFDDB5-1BF6-4321-8AB0-375CBCE76EA8}"/>
          </ac:spMkLst>
        </pc:spChg>
        <pc:spChg chg="del">
          <ac:chgData name="Liliana Necula" userId="c6ea996417184158" providerId="LiveId" clId="{B06C656F-9053-4B1A-A99E-1A083A555903}" dt="2022-01-19T18:16:40.010" v="1599" actId="478"/>
          <ac:spMkLst>
            <pc:docMk/>
            <pc:sldMk cId="4096435410" sldId="355"/>
            <ac:spMk id="54" creationId="{275796BD-AA67-4999-8194-D5996E82B3D2}"/>
          </ac:spMkLst>
        </pc:spChg>
        <pc:spChg chg="del">
          <ac:chgData name="Liliana Necula" userId="c6ea996417184158" providerId="LiveId" clId="{B06C656F-9053-4B1A-A99E-1A083A555903}" dt="2022-01-19T18:16:42.152" v="1602" actId="478"/>
          <ac:spMkLst>
            <pc:docMk/>
            <pc:sldMk cId="4096435410" sldId="355"/>
            <ac:spMk id="55" creationId="{7D2A0CA7-1202-40D7-80FD-4055BC53CAAD}"/>
          </ac:spMkLst>
        </pc:spChg>
        <pc:spChg chg="del">
          <ac:chgData name="Liliana Necula" userId="c6ea996417184158" providerId="LiveId" clId="{B06C656F-9053-4B1A-A99E-1A083A555903}" dt="2022-01-19T18:16:45.745" v="1606" actId="478"/>
          <ac:spMkLst>
            <pc:docMk/>
            <pc:sldMk cId="4096435410" sldId="355"/>
            <ac:spMk id="56" creationId="{307844BA-8C21-42D4-8F6D-43A3E8199A76}"/>
          </ac:spMkLst>
        </pc:spChg>
        <pc:spChg chg="del">
          <ac:chgData name="Liliana Necula" userId="c6ea996417184158" providerId="LiveId" clId="{B06C656F-9053-4B1A-A99E-1A083A555903}" dt="2022-01-19T18:16:48.811" v="1609" actId="478"/>
          <ac:spMkLst>
            <pc:docMk/>
            <pc:sldMk cId="4096435410" sldId="355"/>
            <ac:spMk id="57" creationId="{1B18EF8D-B7A4-426F-8768-EAF0525C5775}"/>
          </ac:spMkLst>
        </pc:spChg>
        <pc:spChg chg="del">
          <ac:chgData name="Liliana Necula" userId="c6ea996417184158" providerId="LiveId" clId="{B06C656F-9053-4B1A-A99E-1A083A555903}" dt="2022-01-19T18:16:52.039" v="1613" actId="478"/>
          <ac:spMkLst>
            <pc:docMk/>
            <pc:sldMk cId="4096435410" sldId="355"/>
            <ac:spMk id="61" creationId="{E0850D84-3091-48F7-A89A-B79CF513C90B}"/>
          </ac:spMkLst>
        </pc:spChg>
        <pc:spChg chg="del">
          <ac:chgData name="Liliana Necula" userId="c6ea996417184158" providerId="LiveId" clId="{B06C656F-9053-4B1A-A99E-1A083A555903}" dt="2022-01-19T18:16:53.178" v="1614" actId="478"/>
          <ac:spMkLst>
            <pc:docMk/>
            <pc:sldMk cId="4096435410" sldId="355"/>
            <ac:spMk id="62" creationId="{4BC2A5A0-F176-42A8-8E0E-20328233AF99}"/>
          </ac:spMkLst>
        </pc:spChg>
        <pc:spChg chg="del">
          <ac:chgData name="Liliana Necula" userId="c6ea996417184158" providerId="LiveId" clId="{B06C656F-9053-4B1A-A99E-1A083A555903}" dt="2022-01-19T18:16:49.683" v="1610" actId="478"/>
          <ac:spMkLst>
            <pc:docMk/>
            <pc:sldMk cId="4096435410" sldId="355"/>
            <ac:spMk id="63" creationId="{C4033379-D026-44E5-8DB6-47BD5D2C8EF1}"/>
          </ac:spMkLst>
        </pc:spChg>
        <pc:spChg chg="del">
          <ac:chgData name="Liliana Necula" userId="c6ea996417184158" providerId="LiveId" clId="{B06C656F-9053-4B1A-A99E-1A083A555903}" dt="2022-01-19T18:16:38.443" v="1597" actId="478"/>
          <ac:spMkLst>
            <pc:docMk/>
            <pc:sldMk cId="4096435410" sldId="355"/>
            <ac:spMk id="64" creationId="{3B58D8F1-200B-43CF-BBC2-FCDB3559130F}"/>
          </ac:spMkLst>
        </pc:spChg>
        <pc:spChg chg="del">
          <ac:chgData name="Liliana Necula" userId="c6ea996417184158" providerId="LiveId" clId="{B06C656F-9053-4B1A-A99E-1A083A555903}" dt="2022-01-19T18:16:39.372" v="1598" actId="478"/>
          <ac:spMkLst>
            <pc:docMk/>
            <pc:sldMk cId="4096435410" sldId="355"/>
            <ac:spMk id="65" creationId="{F0C4A64C-7E53-49C0-9DF1-B82612B51166}"/>
          </ac:spMkLst>
        </pc:spChg>
        <pc:spChg chg="del">
          <ac:chgData name="Liliana Necula" userId="c6ea996417184158" providerId="LiveId" clId="{B06C656F-9053-4B1A-A99E-1A083A555903}" dt="2022-01-19T18:16:40.684" v="1600" actId="478"/>
          <ac:spMkLst>
            <pc:docMk/>
            <pc:sldMk cId="4096435410" sldId="355"/>
            <ac:spMk id="66" creationId="{C4F09440-0757-4C05-9813-A0B56BC916EB}"/>
          </ac:spMkLst>
        </pc:spChg>
      </pc:sldChg>
      <pc:sldChg chg="delSp add del mod">
        <pc:chgData name="Liliana Necula" userId="c6ea996417184158" providerId="LiveId" clId="{B06C656F-9053-4B1A-A99E-1A083A555903}" dt="2022-01-19T18:17:59.038" v="1634" actId="47"/>
        <pc:sldMkLst>
          <pc:docMk/>
          <pc:sldMk cId="1261636434" sldId="356"/>
        </pc:sldMkLst>
        <pc:spChg chg="del">
          <ac:chgData name="Liliana Necula" userId="c6ea996417184158" providerId="LiveId" clId="{B06C656F-9053-4B1A-A99E-1A083A555903}" dt="2022-01-19T18:17:32.487" v="1624" actId="478"/>
          <ac:spMkLst>
            <pc:docMk/>
            <pc:sldMk cId="1261636434" sldId="356"/>
            <ac:spMk id="16" creationId="{3B6B25F5-4AEA-4213-B3F1-8E9F878E6B90}"/>
          </ac:spMkLst>
        </pc:spChg>
        <pc:spChg chg="del">
          <ac:chgData name="Liliana Necula" userId="c6ea996417184158" providerId="LiveId" clId="{B06C656F-9053-4B1A-A99E-1A083A555903}" dt="2022-01-19T18:17:37.267" v="1629" actId="478"/>
          <ac:spMkLst>
            <pc:docMk/>
            <pc:sldMk cId="1261636434" sldId="356"/>
            <ac:spMk id="18" creationId="{57851CA5-39F9-4634-AA89-6C34F8F3E67E}"/>
          </ac:spMkLst>
        </pc:spChg>
        <pc:spChg chg="del">
          <ac:chgData name="Liliana Necula" userId="c6ea996417184158" providerId="LiveId" clId="{B06C656F-9053-4B1A-A99E-1A083A555903}" dt="2022-01-19T18:17:38.815" v="1631" actId="478"/>
          <ac:spMkLst>
            <pc:docMk/>
            <pc:sldMk cId="1261636434" sldId="356"/>
            <ac:spMk id="19" creationId="{589421CA-F317-4108-AC75-36BC50475800}"/>
          </ac:spMkLst>
        </pc:spChg>
        <pc:spChg chg="del">
          <ac:chgData name="Liliana Necula" userId="c6ea996417184158" providerId="LiveId" clId="{B06C656F-9053-4B1A-A99E-1A083A555903}" dt="2022-01-19T18:17:39.427" v="1632" actId="478"/>
          <ac:spMkLst>
            <pc:docMk/>
            <pc:sldMk cId="1261636434" sldId="356"/>
            <ac:spMk id="35" creationId="{B1B86F1E-F7B7-43B0-B4D0-3ACB019D9DDE}"/>
          </ac:spMkLst>
        </pc:spChg>
        <pc:spChg chg="del">
          <ac:chgData name="Liliana Necula" userId="c6ea996417184158" providerId="LiveId" clId="{B06C656F-9053-4B1A-A99E-1A083A555903}" dt="2022-01-19T18:17:36.603" v="1628" actId="478"/>
          <ac:spMkLst>
            <pc:docMk/>
            <pc:sldMk cId="1261636434" sldId="356"/>
            <ac:spMk id="37" creationId="{3F97E8C2-8CA3-48F2-9BA6-A2D5DDC4B170}"/>
          </ac:spMkLst>
        </pc:spChg>
        <pc:spChg chg="del">
          <ac:chgData name="Liliana Necula" userId="c6ea996417184158" providerId="LiveId" clId="{B06C656F-9053-4B1A-A99E-1A083A555903}" dt="2022-01-19T18:17:31.661" v="1623" actId="478"/>
          <ac:spMkLst>
            <pc:docMk/>
            <pc:sldMk cId="1261636434" sldId="356"/>
            <ac:spMk id="49" creationId="{E7FCB43D-8957-4296-B75E-DB09DE3C0270}"/>
          </ac:spMkLst>
        </pc:spChg>
        <pc:spChg chg="del">
          <ac:chgData name="Liliana Necula" userId="c6ea996417184158" providerId="LiveId" clId="{B06C656F-9053-4B1A-A99E-1A083A555903}" dt="2022-01-19T18:17:33.415" v="1625" actId="478"/>
          <ac:spMkLst>
            <pc:docMk/>
            <pc:sldMk cId="1261636434" sldId="356"/>
            <ac:spMk id="52" creationId="{924E9325-E82F-4C81-808D-E3745E325E64}"/>
          </ac:spMkLst>
        </pc:spChg>
        <pc:spChg chg="del">
          <ac:chgData name="Liliana Necula" userId="c6ea996417184158" providerId="LiveId" clId="{B06C656F-9053-4B1A-A99E-1A083A555903}" dt="2022-01-19T18:17:35.810" v="1627" actId="478"/>
          <ac:spMkLst>
            <pc:docMk/>
            <pc:sldMk cId="1261636434" sldId="356"/>
            <ac:spMk id="54" creationId="{275796BD-AA67-4999-8194-D5996E82B3D2}"/>
          </ac:spMkLst>
        </pc:spChg>
        <pc:spChg chg="del">
          <ac:chgData name="Liliana Necula" userId="c6ea996417184158" providerId="LiveId" clId="{B06C656F-9053-4B1A-A99E-1A083A555903}" dt="2022-01-19T18:17:37.918" v="1630" actId="478"/>
          <ac:spMkLst>
            <pc:docMk/>
            <pc:sldMk cId="1261636434" sldId="356"/>
            <ac:spMk id="56" creationId="{307844BA-8C21-42D4-8F6D-43A3E8199A76}"/>
          </ac:spMkLst>
        </pc:spChg>
        <pc:spChg chg="del">
          <ac:chgData name="Liliana Necula" userId="c6ea996417184158" providerId="LiveId" clId="{B06C656F-9053-4B1A-A99E-1A083A555903}" dt="2022-01-19T18:17:34.845" v="1626" actId="478"/>
          <ac:spMkLst>
            <pc:docMk/>
            <pc:sldMk cId="1261636434" sldId="356"/>
            <ac:spMk id="65" creationId="{F0C4A64C-7E53-49C0-9DF1-B82612B51166}"/>
          </ac:spMkLst>
        </pc:spChg>
      </pc:sldChg>
      <pc:sldChg chg="addSp delSp modSp add del mod">
        <pc:chgData name="Liliana Necula" userId="c6ea996417184158" providerId="LiveId" clId="{B06C656F-9053-4B1A-A99E-1A083A555903}" dt="2022-01-19T18:31:18.928" v="1767" actId="47"/>
        <pc:sldMkLst>
          <pc:docMk/>
          <pc:sldMk cId="2423218385" sldId="356"/>
        </pc:sldMkLst>
        <pc:picChg chg="add mod ord">
          <ac:chgData name="Liliana Necula" userId="c6ea996417184158" providerId="LiveId" clId="{B06C656F-9053-4B1A-A99E-1A083A555903}" dt="2022-01-19T18:22:31.834" v="1646" actId="167"/>
          <ac:picMkLst>
            <pc:docMk/>
            <pc:sldMk cId="2423218385" sldId="356"/>
            <ac:picMk id="4" creationId="{1005BDA0-0CDE-478B-B5EE-538FC2CA0555}"/>
          </ac:picMkLst>
        </pc:picChg>
        <pc:picChg chg="del">
          <ac:chgData name="Liliana Necula" userId="c6ea996417184158" providerId="LiveId" clId="{B06C656F-9053-4B1A-A99E-1A083A555903}" dt="2022-01-19T18:22:28.646" v="1642" actId="478"/>
          <ac:picMkLst>
            <pc:docMk/>
            <pc:sldMk cId="2423218385" sldId="356"/>
            <ac:picMk id="46" creationId="{8821EF9C-5F01-4839-B2C9-422B619F75A1}"/>
          </ac:picMkLst>
        </pc:picChg>
      </pc:sldChg>
      <pc:sldChg chg="addSp delSp modSp add del mod">
        <pc:chgData name="Liliana Necula" userId="c6ea996417184158" providerId="LiveId" clId="{B06C656F-9053-4B1A-A99E-1A083A555903}" dt="2022-01-19T21:33:17.314" v="2765" actId="47"/>
        <pc:sldMkLst>
          <pc:docMk/>
          <pc:sldMk cId="660362044" sldId="357"/>
        </pc:sldMkLst>
        <pc:spChg chg="mod">
          <ac:chgData name="Liliana Necula" userId="c6ea996417184158" providerId="LiveId" clId="{B06C656F-9053-4B1A-A99E-1A083A555903}" dt="2022-01-19T21:32:05.240" v="2754" actId="26606"/>
          <ac:spMkLst>
            <pc:docMk/>
            <pc:sldMk cId="660362044" sldId="357"/>
            <ac:spMk id="2" creationId="{D7A7B59A-CE24-4AB0-9970-802D654540AE}"/>
          </ac:spMkLst>
        </pc:spChg>
        <pc:spChg chg="mod ord">
          <ac:chgData name="Liliana Necula" userId="c6ea996417184158" providerId="LiveId" clId="{B06C656F-9053-4B1A-A99E-1A083A555903}" dt="2022-01-19T21:32:05.240" v="2754" actId="26606"/>
          <ac:spMkLst>
            <pc:docMk/>
            <pc:sldMk cId="660362044" sldId="357"/>
            <ac:spMk id="3" creationId="{BC04CF99-D0C0-410A-BC98-C863C98F0908}"/>
          </ac:spMkLst>
        </pc:spChg>
        <pc:spChg chg="add del">
          <ac:chgData name="Liliana Necula" userId="c6ea996417184158" providerId="LiveId" clId="{B06C656F-9053-4B1A-A99E-1A083A555903}" dt="2022-01-19T21:32:05.240" v="2754" actId="26606"/>
          <ac:spMkLst>
            <pc:docMk/>
            <pc:sldMk cId="660362044" sldId="357"/>
            <ac:spMk id="53" creationId="{CEB41C5C-0F34-4DDA-9D7C-5E717F35F60C}"/>
          </ac:spMkLst>
        </pc:spChg>
        <pc:spChg chg="add del">
          <ac:chgData name="Liliana Necula" userId="c6ea996417184158" providerId="LiveId" clId="{B06C656F-9053-4B1A-A99E-1A083A555903}" dt="2022-01-19T21:32:05.240" v="2754" actId="26606"/>
          <ac:spMkLst>
            <pc:docMk/>
            <pc:sldMk cId="660362044" sldId="357"/>
            <ac:spMk id="58" creationId="{4038CB10-1F5C-4D54-9DF7-12586DE5B007}"/>
          </ac:spMkLst>
        </pc:spChg>
        <pc:spChg chg="add del">
          <ac:chgData name="Liliana Necula" userId="c6ea996417184158" providerId="LiveId" clId="{B06C656F-9053-4B1A-A99E-1A083A555903}" dt="2022-01-19T21:32:05.240" v="2754" actId="26606"/>
          <ac:spMkLst>
            <pc:docMk/>
            <pc:sldMk cId="660362044" sldId="357"/>
            <ac:spMk id="60" creationId="{73ED6512-6858-4552-B699-9A97FE9A4EA2}"/>
          </ac:spMkLst>
        </pc:spChg>
        <pc:picChg chg="del">
          <ac:chgData name="Liliana Necula" userId="c6ea996417184158" providerId="LiveId" clId="{B06C656F-9053-4B1A-A99E-1A083A555903}" dt="2022-01-19T18:23:33.839" v="1648" actId="478"/>
          <ac:picMkLst>
            <pc:docMk/>
            <pc:sldMk cId="660362044" sldId="357"/>
            <ac:picMk id="4" creationId="{99A5BED4-B3FA-4BC3-9E09-A6782A0CD7CC}"/>
          </ac:picMkLst>
        </pc:picChg>
        <pc:picChg chg="add del mod">
          <ac:chgData name="Liliana Necula" userId="c6ea996417184158" providerId="LiveId" clId="{B06C656F-9053-4B1A-A99E-1A083A555903}" dt="2022-01-19T18:23:49.001" v="1651" actId="478"/>
          <ac:picMkLst>
            <pc:docMk/>
            <pc:sldMk cId="660362044" sldId="357"/>
            <ac:picMk id="5" creationId="{E07622B1-837C-44FA-A7B8-BE0B390EAFE2}"/>
          </ac:picMkLst>
        </pc:picChg>
        <pc:picChg chg="add del mod">
          <ac:chgData name="Liliana Necula" userId="c6ea996417184158" providerId="LiveId" clId="{B06C656F-9053-4B1A-A99E-1A083A555903}" dt="2022-01-19T21:32:37.401" v="2759" actId="21"/>
          <ac:picMkLst>
            <pc:docMk/>
            <pc:sldMk cId="660362044" sldId="357"/>
            <ac:picMk id="7" creationId="{49B31CA8-687D-4445-9C7B-F3946C8FA1CC}"/>
          </ac:picMkLst>
        </pc:picChg>
        <pc:cxnChg chg="add del">
          <ac:chgData name="Liliana Necula" userId="c6ea996417184158" providerId="LiveId" clId="{B06C656F-9053-4B1A-A99E-1A083A555903}" dt="2022-01-19T21:32:05.240" v="2754" actId="26606"/>
          <ac:cxnSpMkLst>
            <pc:docMk/>
            <pc:sldMk cId="660362044" sldId="357"/>
            <ac:cxnSpMk id="52" creationId="{57E1E5E6-F385-4E9C-B201-BA5BDE5CAD52}"/>
          </ac:cxnSpMkLst>
        </pc:cxnChg>
      </pc:sldChg>
      <pc:sldChg chg="addSp delSp modSp add mod modTransition delAnim modAnim">
        <pc:chgData name="Liliana Necula" userId="c6ea996417184158" providerId="LiveId" clId="{B06C656F-9053-4B1A-A99E-1A083A555903}" dt="2022-01-21T17:38:10.257" v="4596" actId="21"/>
        <pc:sldMkLst>
          <pc:docMk/>
          <pc:sldMk cId="2214375167" sldId="358"/>
        </pc:sldMkLst>
        <pc:spChg chg="mod">
          <ac:chgData name="Liliana Necula" userId="c6ea996417184158" providerId="LiveId" clId="{B06C656F-9053-4B1A-A99E-1A083A555903}" dt="2022-01-19T21:31:46.566" v="2752" actId="26606"/>
          <ac:spMkLst>
            <pc:docMk/>
            <pc:sldMk cId="2214375167" sldId="358"/>
            <ac:spMk id="2" creationId="{D7A7B59A-CE24-4AB0-9970-802D654540AE}"/>
          </ac:spMkLst>
        </pc:spChg>
        <pc:spChg chg="mod ord">
          <ac:chgData name="Liliana Necula" userId="c6ea996417184158" providerId="LiveId" clId="{B06C656F-9053-4B1A-A99E-1A083A555903}" dt="2022-01-20T17:40:11.655" v="3399" actId="6549"/>
          <ac:spMkLst>
            <pc:docMk/>
            <pc:sldMk cId="2214375167" sldId="358"/>
            <ac:spMk id="3" creationId="{BC04CF99-D0C0-410A-BC98-C863C98F0908}"/>
          </ac:spMkLst>
        </pc:spChg>
        <pc:spChg chg="del">
          <ac:chgData name="Liliana Necula" userId="c6ea996417184158" providerId="LiveId" clId="{B06C656F-9053-4B1A-A99E-1A083A555903}" dt="2022-01-19T21:31:46.566" v="2752" actId="26606"/>
          <ac:spMkLst>
            <pc:docMk/>
            <pc:sldMk cId="2214375167" sldId="358"/>
            <ac:spMk id="53" creationId="{CEB41C5C-0F34-4DDA-9D7C-5E717F35F60C}"/>
          </ac:spMkLst>
        </pc:spChg>
        <pc:spChg chg="add">
          <ac:chgData name="Liliana Necula" userId="c6ea996417184158" providerId="LiveId" clId="{B06C656F-9053-4B1A-A99E-1A083A555903}" dt="2022-01-19T21:31:46.566" v="2752" actId="26606"/>
          <ac:spMkLst>
            <pc:docMk/>
            <pc:sldMk cId="2214375167" sldId="358"/>
            <ac:spMk id="58" creationId="{4038CB10-1F5C-4D54-9DF7-12586DE5B007}"/>
          </ac:spMkLst>
        </pc:spChg>
        <pc:spChg chg="add">
          <ac:chgData name="Liliana Necula" userId="c6ea996417184158" providerId="LiveId" clId="{B06C656F-9053-4B1A-A99E-1A083A555903}" dt="2022-01-19T21:31:46.566" v="2752" actId="26606"/>
          <ac:spMkLst>
            <pc:docMk/>
            <pc:sldMk cId="2214375167" sldId="358"/>
            <ac:spMk id="60" creationId="{36D30126-6314-4A93-B27E-5C66CF781924}"/>
          </ac:spMkLst>
        </pc:spChg>
        <pc:spChg chg="add">
          <ac:chgData name="Liliana Necula" userId="c6ea996417184158" providerId="LiveId" clId="{B06C656F-9053-4B1A-A99E-1A083A555903}" dt="2022-01-19T21:31:46.566" v="2752" actId="26606"/>
          <ac:spMkLst>
            <pc:docMk/>
            <pc:sldMk cId="2214375167" sldId="358"/>
            <ac:spMk id="62" creationId="{73ED6512-6858-4552-B699-9A97FE9A4EA2}"/>
          </ac:spMkLst>
        </pc:spChg>
        <pc:picChg chg="add del mod">
          <ac:chgData name="Liliana Necula" userId="c6ea996417184158" providerId="LiveId" clId="{B06C656F-9053-4B1A-A99E-1A083A555903}" dt="2022-01-21T17:38:10.257" v="4596" actId="21"/>
          <ac:picMkLst>
            <pc:docMk/>
            <pc:sldMk cId="2214375167" sldId="358"/>
            <ac:picMk id="4" creationId="{FD7354AB-0EE7-4480-B266-3419A089CD6D}"/>
          </ac:picMkLst>
        </pc:picChg>
        <pc:picChg chg="add mod">
          <ac:chgData name="Liliana Necula" userId="c6ea996417184158" providerId="LiveId" clId="{B06C656F-9053-4B1A-A99E-1A083A555903}" dt="2022-01-19T21:31:46.566" v="2752" actId="26606"/>
          <ac:picMkLst>
            <pc:docMk/>
            <pc:sldMk cId="2214375167" sldId="358"/>
            <ac:picMk id="5" creationId="{1A2D581A-A4B6-4673-A5EE-4212A4D29EFE}"/>
          </ac:picMkLst>
        </pc:picChg>
        <pc:picChg chg="del">
          <ac:chgData name="Liliana Necula" userId="c6ea996417184158" providerId="LiveId" clId="{B06C656F-9053-4B1A-A99E-1A083A555903}" dt="2022-01-19T18:29:22.716" v="1742" actId="478"/>
          <ac:picMkLst>
            <pc:docMk/>
            <pc:sldMk cId="2214375167" sldId="358"/>
            <ac:picMk id="7" creationId="{49B31CA8-687D-4445-9C7B-F3946C8FA1CC}"/>
          </ac:picMkLst>
        </pc:picChg>
        <pc:cxnChg chg="del">
          <ac:chgData name="Liliana Necula" userId="c6ea996417184158" providerId="LiveId" clId="{B06C656F-9053-4B1A-A99E-1A083A555903}" dt="2022-01-19T21:31:46.566" v="2752" actId="26606"/>
          <ac:cxnSpMkLst>
            <pc:docMk/>
            <pc:sldMk cId="2214375167" sldId="358"/>
            <ac:cxnSpMk id="52" creationId="{57E1E5E6-F385-4E9C-B201-BA5BDE5CAD52}"/>
          </ac:cxnSpMkLst>
        </pc:cxnChg>
      </pc:sldChg>
      <pc:sldChg chg="addSp modSp new del mod setBg">
        <pc:chgData name="Liliana Necula" userId="c6ea996417184158" providerId="LiveId" clId="{B06C656F-9053-4B1A-A99E-1A083A555903}" dt="2022-01-19T20:19:09.938" v="2394" actId="2696"/>
        <pc:sldMkLst>
          <pc:docMk/>
          <pc:sldMk cId="1223244886" sldId="359"/>
        </pc:sldMkLst>
        <pc:spChg chg="mod">
          <ac:chgData name="Liliana Necula" userId="c6ea996417184158" providerId="LiveId" clId="{B06C656F-9053-4B1A-A99E-1A083A555903}" dt="2022-01-19T20:09:20.077" v="2107" actId="20577"/>
          <ac:spMkLst>
            <pc:docMk/>
            <pc:sldMk cId="1223244886" sldId="359"/>
            <ac:spMk id="2" creationId="{35F55AE7-4BF6-4DB0-9507-45B624DDCD25}"/>
          </ac:spMkLst>
        </pc:spChg>
        <pc:spChg chg="mod">
          <ac:chgData name="Liliana Necula" userId="c6ea996417184158" providerId="LiveId" clId="{B06C656F-9053-4B1A-A99E-1A083A555903}" dt="2022-01-19T20:11:22.385" v="2163" actId="20577"/>
          <ac:spMkLst>
            <pc:docMk/>
            <pc:sldMk cId="1223244886" sldId="359"/>
            <ac:spMk id="3" creationId="{E1D93F1D-234C-4DEB-B75D-DBD3716069E8}"/>
          </ac:spMkLst>
        </pc:spChg>
        <pc:spChg chg="add">
          <ac:chgData name="Liliana Necula" userId="c6ea996417184158" providerId="LiveId" clId="{B06C656F-9053-4B1A-A99E-1A083A555903}" dt="2022-01-19T20:08:49.467" v="2099" actId="26606"/>
          <ac:spMkLst>
            <pc:docMk/>
            <pc:sldMk cId="1223244886" sldId="359"/>
            <ac:spMk id="9" creationId="{2B1D4F77-A17C-43D7-B7FA-545148E4E93D}"/>
          </ac:spMkLst>
        </pc:spChg>
        <pc:picChg chg="add">
          <ac:chgData name="Liliana Necula" userId="c6ea996417184158" providerId="LiveId" clId="{B06C656F-9053-4B1A-A99E-1A083A555903}" dt="2022-01-19T20:08:49.467" v="2099" actId="26606"/>
          <ac:picMkLst>
            <pc:docMk/>
            <pc:sldMk cId="1223244886" sldId="359"/>
            <ac:picMk id="5" creationId="{A6096DF9-1DC7-4169-91BE-1B03ADCAED62}"/>
          </ac:picMkLst>
        </pc:picChg>
      </pc:sldChg>
      <pc:sldChg chg="addSp delSp modSp new mod modTransition setBg addAnim setClrOvrMap">
        <pc:chgData name="Liliana Necula" userId="c6ea996417184158" providerId="LiveId" clId="{B06C656F-9053-4B1A-A99E-1A083A555903}" dt="2022-01-20T17:40:48.960" v="3411" actId="1076"/>
        <pc:sldMkLst>
          <pc:docMk/>
          <pc:sldMk cId="322863220" sldId="360"/>
        </pc:sldMkLst>
        <pc:spChg chg="mod">
          <ac:chgData name="Liliana Necula" userId="c6ea996417184158" providerId="LiveId" clId="{B06C656F-9053-4B1A-A99E-1A083A555903}" dt="2022-01-19T21:30:55.869" v="2751" actId="6549"/>
          <ac:spMkLst>
            <pc:docMk/>
            <pc:sldMk cId="322863220" sldId="360"/>
            <ac:spMk id="2" creationId="{B5859BF6-F425-4FF1-940E-704297D866D0}"/>
          </ac:spMkLst>
        </pc:spChg>
        <pc:spChg chg="add del mod">
          <ac:chgData name="Liliana Necula" userId="c6ea996417184158" providerId="LiveId" clId="{B06C656F-9053-4B1A-A99E-1A083A555903}" dt="2022-01-19T20:15:52.571" v="2194" actId="26606"/>
          <ac:spMkLst>
            <pc:docMk/>
            <pc:sldMk cId="322863220" sldId="360"/>
            <ac:spMk id="3" creationId="{B8075A00-D7CD-4C79-B0C2-43D7F97633D4}"/>
          </ac:spMkLst>
        </pc:spChg>
        <pc:spChg chg="add del">
          <ac:chgData name="Liliana Necula" userId="c6ea996417184158" providerId="LiveId" clId="{B06C656F-9053-4B1A-A99E-1A083A555903}" dt="2022-01-19T20:15:38.411" v="2183" actId="26606"/>
          <ac:spMkLst>
            <pc:docMk/>
            <pc:sldMk cId="322863220" sldId="360"/>
            <ac:spMk id="6" creationId="{71B2258F-86CA-4D4D-8270-BC05FCDEBFB3}"/>
          </ac:spMkLst>
        </pc:spChg>
        <pc:spChg chg="add del">
          <ac:chgData name="Liliana Necula" userId="c6ea996417184158" providerId="LiveId" clId="{B06C656F-9053-4B1A-A99E-1A083A555903}" dt="2022-01-19T20:15:16.469" v="2175" actId="26606"/>
          <ac:spMkLst>
            <pc:docMk/>
            <pc:sldMk cId="322863220" sldId="360"/>
            <ac:spMk id="8" creationId="{7264F718-7FAC-4056-9FA9-A603EC682FE7}"/>
          </ac:spMkLst>
        </pc:spChg>
        <pc:spChg chg="add del">
          <ac:chgData name="Liliana Necula" userId="c6ea996417184158" providerId="LiveId" clId="{B06C656F-9053-4B1A-A99E-1A083A555903}" dt="2022-01-19T20:15:11.798" v="2173" actId="26606"/>
          <ac:spMkLst>
            <pc:docMk/>
            <pc:sldMk cId="322863220" sldId="360"/>
            <ac:spMk id="9" creationId="{C1DD1A8A-57D5-4A81-AD04-532B043C5611}"/>
          </ac:spMkLst>
        </pc:spChg>
        <pc:spChg chg="add del">
          <ac:chgData name="Liliana Necula" userId="c6ea996417184158" providerId="LiveId" clId="{B06C656F-9053-4B1A-A99E-1A083A555903}" dt="2022-01-19T20:15:16.469" v="2175" actId="26606"/>
          <ac:spMkLst>
            <pc:docMk/>
            <pc:sldMk cId="322863220" sldId="360"/>
            <ac:spMk id="10" creationId="{F74639F7-E3C7-4165-A83E-6386A86BA1DA}"/>
          </ac:spMkLst>
        </pc:spChg>
        <pc:spChg chg="add del">
          <ac:chgData name="Liliana Necula" userId="c6ea996417184158" providerId="LiveId" clId="{B06C656F-9053-4B1A-A99E-1A083A555903}" dt="2022-01-19T20:15:11.798" v="2173" actId="26606"/>
          <ac:spMkLst>
            <pc:docMk/>
            <pc:sldMk cId="322863220" sldId="360"/>
            <ac:spMk id="11" creationId="{007891EC-4501-44ED-A8C8-B11B6DB767AB}"/>
          </ac:spMkLst>
        </pc:spChg>
        <pc:spChg chg="add del">
          <ac:chgData name="Liliana Necula" userId="c6ea996417184158" providerId="LiveId" clId="{B06C656F-9053-4B1A-A99E-1A083A555903}" dt="2022-01-19T20:15:16.469" v="2175" actId="26606"/>
          <ac:spMkLst>
            <pc:docMk/>
            <pc:sldMk cId="322863220" sldId="360"/>
            <ac:spMk id="12" creationId="{8B3AF0F1-707A-463E-B5EE-33C63A40CFC9}"/>
          </ac:spMkLst>
        </pc:spChg>
        <pc:spChg chg="add del">
          <ac:chgData name="Liliana Necula" userId="c6ea996417184158" providerId="LiveId" clId="{B06C656F-9053-4B1A-A99E-1A083A555903}" dt="2022-01-19T20:15:16.469" v="2175" actId="26606"/>
          <ac:spMkLst>
            <pc:docMk/>
            <pc:sldMk cId="322863220" sldId="360"/>
            <ac:spMk id="13" creationId="{B8075A00-D7CD-4C79-B0C2-43D7F97633D4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4" creationId="{4300840D-0A0B-4512-BACA-B439D5B9C57C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5" creationId="{09588DA8-065E-4F6F-8EFD-43104AB2E0CF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6" creationId="{D2B78728-A580-49A7-84F9-6EF6F583ADE0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7" creationId="{C4285719-470E-454C-AF62-8323075F1F5B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8" creationId="{38FAA1A1-D861-433F-88FA-1E9D6FD31D11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19" creationId="{CD9FE4EF-C4D8-49A0-B2FF-81D8DB7D8A24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20" creationId="{8D71EDA1-87BF-4D5D-AB79-F346FD19278A}"/>
          </ac:spMkLst>
        </pc:spChg>
        <pc:spChg chg="add del">
          <ac:chgData name="Liliana Necula" userId="c6ea996417184158" providerId="LiveId" clId="{B06C656F-9053-4B1A-A99E-1A083A555903}" dt="2022-01-19T20:15:23.293" v="2177" actId="26606"/>
          <ac:spMkLst>
            <pc:docMk/>
            <pc:sldMk cId="322863220" sldId="360"/>
            <ac:spMk id="21" creationId="{B8075A00-D7CD-4C79-B0C2-43D7F97633D4}"/>
          </ac:spMkLst>
        </pc:spChg>
        <pc:spChg chg="add del">
          <ac:chgData name="Liliana Necula" userId="c6ea996417184158" providerId="LiveId" clId="{B06C656F-9053-4B1A-A99E-1A083A555903}" dt="2022-01-19T20:15:40.803" v="2185" actId="26606"/>
          <ac:spMkLst>
            <pc:docMk/>
            <pc:sldMk cId="322863220" sldId="360"/>
            <ac:spMk id="23" creationId="{87CC2527-562A-4F69-B487-4371E5B243E7}"/>
          </ac:spMkLst>
        </pc:spChg>
        <pc:spChg chg="add del">
          <ac:chgData name="Liliana Necula" userId="c6ea996417184158" providerId="LiveId" clId="{B06C656F-9053-4B1A-A99E-1A083A555903}" dt="2022-01-19T20:15:45.975" v="2187" actId="26606"/>
          <ac:spMkLst>
            <pc:docMk/>
            <pc:sldMk cId="322863220" sldId="360"/>
            <ac:spMk id="26" creationId="{5B32A67F-3598-4A13-8552-DA884FFCCE57}"/>
          </ac:spMkLst>
        </pc:spChg>
        <pc:spChg chg="add del">
          <ac:chgData name="Liliana Necula" userId="c6ea996417184158" providerId="LiveId" clId="{B06C656F-9053-4B1A-A99E-1A083A555903}" dt="2022-01-19T20:15:45.975" v="2187" actId="26606"/>
          <ac:spMkLst>
            <pc:docMk/>
            <pc:sldMk cId="322863220" sldId="360"/>
            <ac:spMk id="27" creationId="{BCC55ACC-A2F6-403C-A3A4-D59B3734D45F}"/>
          </ac:spMkLst>
        </pc:spChg>
        <pc:spChg chg="add del">
          <ac:chgData name="Liliana Necula" userId="c6ea996417184158" providerId="LiveId" clId="{B06C656F-9053-4B1A-A99E-1A083A555903}" dt="2022-01-19T20:15:45.975" v="2187" actId="26606"/>
          <ac:spMkLst>
            <pc:docMk/>
            <pc:sldMk cId="322863220" sldId="360"/>
            <ac:spMk id="28" creationId="{598EBA13-C937-430B-9523-439FE21096E6}"/>
          </ac:spMkLst>
        </pc:spChg>
        <pc:spChg chg="add del">
          <ac:chgData name="Liliana Necula" userId="c6ea996417184158" providerId="LiveId" clId="{B06C656F-9053-4B1A-A99E-1A083A555903}" dt="2022-01-19T20:15:47.846" v="2189" actId="26606"/>
          <ac:spMkLst>
            <pc:docMk/>
            <pc:sldMk cId="322863220" sldId="360"/>
            <ac:spMk id="31" creationId="{E49CC64F-7275-4E33-961B-0C5CDC439875}"/>
          </ac:spMkLst>
        </pc:spChg>
        <pc:spChg chg="add del">
          <ac:chgData name="Liliana Necula" userId="c6ea996417184158" providerId="LiveId" clId="{B06C656F-9053-4B1A-A99E-1A083A555903}" dt="2022-01-19T20:15:52.211" v="2191" actId="26606"/>
          <ac:spMkLst>
            <pc:docMk/>
            <pc:sldMk cId="322863220" sldId="360"/>
            <ac:spMk id="34" creationId="{0671A8AE-40A1-4631-A6B8-581AFF065482}"/>
          </ac:spMkLst>
        </pc:spChg>
        <pc:spChg chg="add del">
          <ac:chgData name="Liliana Necula" userId="c6ea996417184158" providerId="LiveId" clId="{B06C656F-9053-4B1A-A99E-1A083A555903}" dt="2022-01-19T20:15:52.211" v="2191" actId="26606"/>
          <ac:spMkLst>
            <pc:docMk/>
            <pc:sldMk cId="322863220" sldId="360"/>
            <ac:spMk id="36" creationId="{AB58EF07-17C2-48CF-ABB0-EEF1F17CB8F0}"/>
          </ac:spMkLst>
        </pc:spChg>
        <pc:spChg chg="add del">
          <ac:chgData name="Liliana Necula" userId="c6ea996417184158" providerId="LiveId" clId="{B06C656F-9053-4B1A-A99E-1A083A555903}" dt="2022-01-19T20:15:52.211" v="2191" actId="26606"/>
          <ac:spMkLst>
            <pc:docMk/>
            <pc:sldMk cId="322863220" sldId="360"/>
            <ac:spMk id="37" creationId="{AF2F604E-43BE-4DC3-B983-E071523364F8}"/>
          </ac:spMkLst>
        </pc:spChg>
        <pc:spChg chg="add del">
          <ac:chgData name="Liliana Necula" userId="c6ea996417184158" providerId="LiveId" clId="{B06C656F-9053-4B1A-A99E-1A083A555903}" dt="2022-01-19T20:15:52.211" v="2191" actId="26606"/>
          <ac:spMkLst>
            <pc:docMk/>
            <pc:sldMk cId="322863220" sldId="360"/>
            <ac:spMk id="38" creationId="{08C9B587-E65E-4B52-B37C-ABEBB6E87928}"/>
          </ac:spMkLst>
        </pc:spChg>
        <pc:spChg chg="add del">
          <ac:chgData name="Liliana Necula" userId="c6ea996417184158" providerId="LiveId" clId="{B06C656F-9053-4B1A-A99E-1A083A555903}" dt="2022-01-19T20:15:52.561" v="2193" actId="26606"/>
          <ac:spMkLst>
            <pc:docMk/>
            <pc:sldMk cId="322863220" sldId="360"/>
            <ac:spMk id="40" creationId="{33CD251C-A887-4D2F-925B-FC097198538B}"/>
          </ac:spMkLst>
        </pc:spChg>
        <pc:spChg chg="add del">
          <ac:chgData name="Liliana Necula" userId="c6ea996417184158" providerId="LiveId" clId="{B06C656F-9053-4B1A-A99E-1A083A555903}" dt="2022-01-19T20:15:52.561" v="2193" actId="26606"/>
          <ac:spMkLst>
            <pc:docMk/>
            <pc:sldMk cId="322863220" sldId="360"/>
            <ac:spMk id="41" creationId="{B19D093C-27FB-4032-B282-42C4563F257C}"/>
          </ac:spMkLst>
        </pc:spChg>
        <pc:spChg chg="add del">
          <ac:chgData name="Liliana Necula" userId="c6ea996417184158" providerId="LiveId" clId="{B06C656F-9053-4B1A-A99E-1A083A555903}" dt="2022-01-19T20:15:52.561" v="2193" actId="26606"/>
          <ac:spMkLst>
            <pc:docMk/>
            <pc:sldMk cId="322863220" sldId="360"/>
            <ac:spMk id="45" creationId="{B8075A00-D7CD-4C79-B0C2-43D7F97633D4}"/>
          </ac:spMkLst>
        </pc:spChg>
        <pc:spChg chg="add del">
          <ac:chgData name="Liliana Necula" userId="c6ea996417184158" providerId="LiveId" clId="{B06C656F-9053-4B1A-A99E-1A083A555903}" dt="2022-01-19T20:16:14.930" v="2197" actId="26606"/>
          <ac:spMkLst>
            <pc:docMk/>
            <pc:sldMk cId="322863220" sldId="360"/>
            <ac:spMk id="48" creationId="{87CC2527-562A-4F69-B487-4371E5B243E7}"/>
          </ac:spMkLst>
        </pc:spChg>
        <pc:spChg chg="add mod">
          <ac:chgData name="Liliana Necula" userId="c6ea996417184158" providerId="LiveId" clId="{B06C656F-9053-4B1A-A99E-1A083A555903}" dt="2022-01-20T17:40:48.960" v="3411" actId="1076"/>
          <ac:spMkLst>
            <pc:docMk/>
            <pc:sldMk cId="322863220" sldId="360"/>
            <ac:spMk id="50" creationId="{0B55896B-A45C-4709-99C5-22BB199DE0B6}"/>
          </ac:spMkLst>
        </pc:spChg>
        <pc:spChg chg="add">
          <ac:chgData name="Liliana Necula" userId="c6ea996417184158" providerId="LiveId" clId="{B06C656F-9053-4B1A-A99E-1A083A555903}" dt="2022-01-19T20:16:14.930" v="2197" actId="26606"/>
          <ac:spMkLst>
            <pc:docMk/>
            <pc:sldMk cId="322863220" sldId="360"/>
            <ac:spMk id="54" creationId="{37C89E4B-3C9F-44B9-8B86-D9E3D112D8EC}"/>
          </ac:spMkLst>
        </pc:spChg>
        <pc:grpChg chg="add del">
          <ac:chgData name="Liliana Necula" userId="c6ea996417184158" providerId="LiveId" clId="{B06C656F-9053-4B1A-A99E-1A083A555903}" dt="2022-01-19T20:15:52.561" v="2193" actId="26606"/>
          <ac:grpSpMkLst>
            <pc:docMk/>
            <pc:sldMk cId="322863220" sldId="360"/>
            <ac:grpSpMk id="42" creationId="{35EE815E-1BD3-4777-B652-6D98825BF66B}"/>
          </ac:grpSpMkLst>
        </pc:grpChg>
        <pc:graphicFrameChg chg="add del modGraphic">
          <ac:chgData name="Liliana Necula" userId="c6ea996417184158" providerId="LiveId" clId="{B06C656F-9053-4B1A-A99E-1A083A555903}" dt="2022-01-19T20:19:03.470" v="2393" actId="27309"/>
          <ac:graphicFrameMkLst>
            <pc:docMk/>
            <pc:sldMk cId="322863220" sldId="360"/>
            <ac:graphicFrameMk id="30" creationId="{0A6A3F9E-3899-4BBD-BBC1-FCAE19E31E64}"/>
          </ac:graphicFrameMkLst>
        </pc:graphicFrameChg>
        <pc:picChg chg="add del">
          <ac:chgData name="Liliana Necula" userId="c6ea996417184158" providerId="LiveId" clId="{B06C656F-9053-4B1A-A99E-1A083A555903}" dt="2022-01-19T20:15:11.798" v="2173" actId="26606"/>
          <ac:picMkLst>
            <pc:docMk/>
            <pc:sldMk cId="322863220" sldId="360"/>
            <ac:picMk id="5" creationId="{4A87FF36-8C37-4DF6-B805-2081CE659BD3}"/>
          </ac:picMkLst>
        </pc:picChg>
        <pc:picChg chg="add del">
          <ac:chgData name="Liliana Necula" userId="c6ea996417184158" providerId="LiveId" clId="{B06C656F-9053-4B1A-A99E-1A083A555903}" dt="2022-01-19T20:15:38.411" v="2183" actId="26606"/>
          <ac:picMkLst>
            <pc:docMk/>
            <pc:sldMk cId="322863220" sldId="360"/>
            <ac:picMk id="7" creationId="{F02A1249-8035-4089-B217-1140FAAE4EDD}"/>
          </ac:picMkLst>
        </pc:picChg>
        <pc:picChg chg="add del">
          <ac:chgData name="Liliana Necula" userId="c6ea996417184158" providerId="LiveId" clId="{B06C656F-9053-4B1A-A99E-1A083A555903}" dt="2022-01-19T20:15:40.803" v="2185" actId="26606"/>
          <ac:picMkLst>
            <pc:docMk/>
            <pc:sldMk cId="322863220" sldId="360"/>
            <ac:picMk id="22" creationId="{A3E03F30-9BBF-408C-8D6F-9A592032711E}"/>
          </ac:picMkLst>
        </pc:picChg>
        <pc:picChg chg="add del">
          <ac:chgData name="Liliana Necula" userId="c6ea996417184158" providerId="LiveId" clId="{B06C656F-9053-4B1A-A99E-1A083A555903}" dt="2022-01-19T20:15:45.975" v="2187" actId="26606"/>
          <ac:picMkLst>
            <pc:docMk/>
            <pc:sldMk cId="322863220" sldId="360"/>
            <ac:picMk id="29" creationId="{5A5C25A7-8609-4DA1-AA11-EE1A4480EC19}"/>
          </ac:picMkLst>
        </pc:picChg>
        <pc:picChg chg="add del">
          <ac:chgData name="Liliana Necula" userId="c6ea996417184158" providerId="LiveId" clId="{B06C656F-9053-4B1A-A99E-1A083A555903}" dt="2022-01-19T20:15:47.846" v="2189" actId="26606"/>
          <ac:picMkLst>
            <pc:docMk/>
            <pc:sldMk cId="322863220" sldId="360"/>
            <ac:picMk id="32" creationId="{94F5F122-DCB0-4276-B064-FD2B2DF14D3E}"/>
          </ac:picMkLst>
        </pc:picChg>
        <pc:picChg chg="add del">
          <ac:chgData name="Liliana Necula" userId="c6ea996417184158" providerId="LiveId" clId="{B06C656F-9053-4B1A-A99E-1A083A555903}" dt="2022-01-19T20:15:52.211" v="2191" actId="26606"/>
          <ac:picMkLst>
            <pc:docMk/>
            <pc:sldMk cId="322863220" sldId="360"/>
            <ac:picMk id="35" creationId="{5136833E-1913-4B7D-8576-7C0738E1A40F}"/>
          </ac:picMkLst>
        </pc:picChg>
        <pc:picChg chg="add mod">
          <ac:chgData name="Liliana Necula" userId="c6ea996417184158" providerId="LiveId" clId="{B06C656F-9053-4B1A-A99E-1A083A555903}" dt="2022-01-19T20:16:45.400" v="2345" actId="1076"/>
          <ac:picMkLst>
            <pc:docMk/>
            <pc:sldMk cId="322863220" sldId="360"/>
            <ac:picMk id="47" creationId="{A3E03F30-9BBF-408C-8D6F-9A592032711E}"/>
          </ac:picMkLst>
        </pc:picChg>
        <pc:cxnChg chg="add del">
          <ac:chgData name="Liliana Necula" userId="c6ea996417184158" providerId="LiveId" clId="{B06C656F-9053-4B1A-A99E-1A083A555903}" dt="2022-01-19T20:15:40.803" v="2185" actId="26606"/>
          <ac:cxnSpMkLst>
            <pc:docMk/>
            <pc:sldMk cId="322863220" sldId="360"/>
            <ac:cxnSpMk id="24" creationId="{BCDAEC91-5BCE-4B55-9CC0-43EF94CB734B}"/>
          </ac:cxnSpMkLst>
        </pc:cxnChg>
        <pc:cxnChg chg="add del">
          <ac:chgData name="Liliana Necula" userId="c6ea996417184158" providerId="LiveId" clId="{B06C656F-9053-4B1A-A99E-1A083A555903}" dt="2022-01-19T20:16:14.930" v="2197" actId="26606"/>
          <ac:cxnSpMkLst>
            <pc:docMk/>
            <pc:sldMk cId="322863220" sldId="360"/>
            <ac:cxnSpMk id="49" creationId="{BCDAEC91-5BCE-4B55-9CC0-43EF94CB734B}"/>
          </ac:cxnSpMkLst>
        </pc:cxnChg>
        <pc:cxnChg chg="add">
          <ac:chgData name="Liliana Necula" userId="c6ea996417184158" providerId="LiveId" clId="{B06C656F-9053-4B1A-A99E-1A083A555903}" dt="2022-01-19T20:16:14.930" v="2197" actId="26606"/>
          <ac:cxnSpMkLst>
            <pc:docMk/>
            <pc:sldMk cId="322863220" sldId="360"/>
            <ac:cxnSpMk id="56" creationId="{AA2EAA10-076F-46BD-8F0F-B9A2FB77A85C}"/>
          </ac:cxnSpMkLst>
        </pc:cxnChg>
        <pc:cxnChg chg="add">
          <ac:chgData name="Liliana Necula" userId="c6ea996417184158" providerId="LiveId" clId="{B06C656F-9053-4B1A-A99E-1A083A555903}" dt="2022-01-19T20:16:14.930" v="2197" actId="26606"/>
          <ac:cxnSpMkLst>
            <pc:docMk/>
            <pc:sldMk cId="322863220" sldId="360"/>
            <ac:cxnSpMk id="58" creationId="{D891E407-403B-4764-86C9-33A56D3BCAA3}"/>
          </ac:cxnSpMkLst>
        </pc:cxnChg>
      </pc:sldChg>
      <pc:sldChg chg="addSp delSp modSp add mod ord modTransition modAnim">
        <pc:chgData name="Liliana Necula" userId="c6ea996417184158" providerId="LiveId" clId="{B06C656F-9053-4B1A-A99E-1A083A555903}" dt="2022-01-20T19:35:26.836" v="3576"/>
        <pc:sldMkLst>
          <pc:docMk/>
          <pc:sldMk cId="1353011135" sldId="361"/>
        </pc:sldMkLst>
        <pc:spChg chg="mod">
          <ac:chgData name="Liliana Necula" userId="c6ea996417184158" providerId="LiveId" clId="{B06C656F-9053-4B1A-A99E-1A083A555903}" dt="2022-01-20T17:38:38.148" v="3372" actId="20577"/>
          <ac:spMkLst>
            <pc:docMk/>
            <pc:sldMk cId="1353011135" sldId="361"/>
            <ac:spMk id="3" creationId="{BC04CF99-D0C0-410A-BC98-C863C98F0908}"/>
          </ac:spMkLst>
        </pc:spChg>
        <pc:picChg chg="add mod">
          <ac:chgData name="Liliana Necula" userId="c6ea996417184158" providerId="LiveId" clId="{B06C656F-9053-4B1A-A99E-1A083A555903}" dt="2022-01-19T21:32:47.785" v="2762" actId="1076"/>
          <ac:picMkLst>
            <pc:docMk/>
            <pc:sldMk cId="1353011135" sldId="361"/>
            <ac:picMk id="4" creationId="{D0D2406C-8C9F-4D95-90E8-1D1FD7D53106}"/>
          </ac:picMkLst>
        </pc:picChg>
        <pc:picChg chg="del">
          <ac:chgData name="Liliana Necula" userId="c6ea996417184158" providerId="LiveId" clId="{B06C656F-9053-4B1A-A99E-1A083A555903}" dt="2022-01-19T21:32:33.012" v="2758" actId="478"/>
          <ac:picMkLst>
            <pc:docMk/>
            <pc:sldMk cId="1353011135" sldId="361"/>
            <ac:picMk id="5" creationId="{1A2D581A-A4B6-4673-A5EE-4212A4D29EFE}"/>
          </ac:picMkLst>
        </pc:picChg>
      </pc:sldChg>
      <pc:sldChg chg="modSp add mod modAnim">
        <pc:chgData name="Liliana Necula" userId="c6ea996417184158" providerId="LiveId" clId="{B06C656F-9053-4B1A-A99E-1A083A555903}" dt="2022-01-21T16:45:45.241" v="4438"/>
        <pc:sldMkLst>
          <pc:docMk/>
          <pc:sldMk cId="3512000114" sldId="362"/>
        </pc:sldMkLst>
        <pc:spChg chg="mod">
          <ac:chgData name="Liliana Necula" userId="c6ea996417184158" providerId="LiveId" clId="{B06C656F-9053-4B1A-A99E-1A083A555903}" dt="2022-01-21T16:45:45.241" v="4438"/>
          <ac:spMkLst>
            <pc:docMk/>
            <pc:sldMk cId="3512000114" sldId="362"/>
            <ac:spMk id="90" creationId="{BC04CF99-D0C0-410A-BC98-C863C98F0908}"/>
          </ac:spMkLst>
        </pc:spChg>
      </pc:sldChg>
      <pc:sldChg chg="modSp add mod modAnim">
        <pc:chgData name="Liliana Necula" userId="c6ea996417184158" providerId="LiveId" clId="{B06C656F-9053-4B1A-A99E-1A083A555903}" dt="2022-01-21T12:25:32.975" v="4402" actId="6549"/>
        <pc:sldMkLst>
          <pc:docMk/>
          <pc:sldMk cId="216254471" sldId="363"/>
        </pc:sldMkLst>
        <pc:spChg chg="mod">
          <ac:chgData name="Liliana Necula" userId="c6ea996417184158" providerId="LiveId" clId="{B06C656F-9053-4B1A-A99E-1A083A555903}" dt="2022-01-21T12:25:32.975" v="4402" actId="6549"/>
          <ac:spMkLst>
            <pc:docMk/>
            <pc:sldMk cId="216254471" sldId="363"/>
            <ac:spMk id="3" creationId="{BC04CF99-D0C0-410A-BC98-C863C98F0908}"/>
          </ac:spMkLst>
        </pc:spChg>
      </pc:sldChg>
      <pc:sldMasterChg chg="modTransition modSldLayout">
        <pc:chgData name="Liliana Necula" userId="c6ea996417184158" providerId="LiveId" clId="{B06C656F-9053-4B1A-A99E-1A083A555903}" dt="2022-01-20T16:11:16.281" v="2972"/>
        <pc:sldMasterMkLst>
          <pc:docMk/>
          <pc:sldMasterMk cId="3098658494" sldId="2147483648"/>
        </pc:sldMasterMkLst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2809737995" sldId="2147483649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1244231290" sldId="2147483650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2745765097" sldId="2147483651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852399103" sldId="2147483652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2929383583" sldId="2147483653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333143381" sldId="2147483654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3382780669" sldId="2147483655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474475313" sldId="2147483656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4143236449" sldId="2147483657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2800450341" sldId="2147483658"/>
          </pc:sldLayoutMkLst>
        </pc:sldLayoutChg>
        <pc:sldLayoutChg chg="modTransition">
          <pc:chgData name="Liliana Necula" userId="c6ea996417184158" providerId="LiveId" clId="{B06C656F-9053-4B1A-A99E-1A083A555903}" dt="2022-01-20T16:11:16.281" v="2972"/>
          <pc:sldLayoutMkLst>
            <pc:docMk/>
            <pc:sldMasterMk cId="3098658494" sldId="2147483648"/>
            <pc:sldLayoutMk cId="964161436" sldId="214748365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ro-RO" dirty="0"/>
            <a:t>ghețarii - dinamic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erodează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E7D047D5-5D99-4BEE-86EB-C8829CED6ADD}">
      <dgm:prSet phldrT="[Text]"/>
      <dgm:spPr/>
      <dgm:t>
        <a:bodyPr/>
        <a:lstStyle/>
        <a:p>
          <a:r>
            <a:rPr lang="ro-RO" dirty="0"/>
            <a:t>circ glaciar-lacuri</a:t>
          </a:r>
          <a:endParaRPr lang="en-US" dirty="0"/>
        </a:p>
      </dgm:t>
    </dgm:pt>
    <dgm:pt modelId="{BB62D0F2-AF8E-49E6-B8DE-B5183862B0E5}" type="parTrans" cxnId="{0D2397E2-FEE9-4218-B221-9A72943B8052}">
      <dgm:prSet/>
      <dgm:spPr/>
      <dgm:t>
        <a:bodyPr/>
        <a:lstStyle/>
        <a:p>
          <a:endParaRPr lang="en-US"/>
        </a:p>
      </dgm:t>
    </dgm:pt>
    <dgm:pt modelId="{2C6EF645-49C5-4DD9-9CED-6A84A3E97361}" type="sibTrans" cxnId="{0D2397E2-FEE9-4218-B221-9A72943B8052}">
      <dgm:prSet/>
      <dgm:spPr/>
      <dgm:t>
        <a:bodyPr/>
        <a:lstStyle/>
        <a:p>
          <a:endParaRPr lang="en-US"/>
        </a:p>
      </dgm:t>
    </dgm:pt>
    <dgm:pt modelId="{7F899675-0AEF-432F-A388-5BE436960B90}">
      <dgm:prSet phldrT="[Text]"/>
      <dgm:spPr/>
      <dgm:t>
        <a:bodyPr/>
        <a:lstStyle/>
        <a:p>
          <a:r>
            <a:rPr lang="ro-RO" dirty="0"/>
            <a:t>transportă</a:t>
          </a:r>
          <a:endParaRPr lang="en-US" dirty="0"/>
        </a:p>
      </dgm:t>
    </dgm:pt>
    <dgm:pt modelId="{5E33B94A-612F-4AA5-AB67-C7E0F9D9CB28}" type="parTrans" cxnId="{DA79F91E-4243-4DF5-A65C-0FCDE4DD0589}">
      <dgm:prSet/>
      <dgm:spPr/>
      <dgm:t>
        <a:bodyPr/>
        <a:lstStyle/>
        <a:p>
          <a:endParaRPr lang="en-US"/>
        </a:p>
      </dgm:t>
    </dgm:pt>
    <dgm:pt modelId="{DFD1CDC8-B642-4AAB-ABF2-BBAF866E129A}" type="sibTrans" cxnId="{DA79F91E-4243-4DF5-A65C-0FCDE4DD0589}">
      <dgm:prSet/>
      <dgm:spPr/>
      <dgm:t>
        <a:bodyPr/>
        <a:lstStyle/>
        <a:p>
          <a:endParaRPr lang="en-US"/>
        </a:p>
      </dgm:t>
    </dgm:pt>
    <dgm:pt modelId="{9C9263C5-6843-4404-A264-1AD18C715168}">
      <dgm:prSet phldrT="[Text]"/>
      <dgm:spPr/>
      <dgm:t>
        <a:bodyPr/>
        <a:lstStyle/>
        <a:p>
          <a:r>
            <a:rPr lang="ro-RO" dirty="0"/>
            <a:t>depun</a:t>
          </a:r>
          <a:endParaRPr lang="en-US" dirty="0"/>
        </a:p>
      </dgm:t>
    </dgm:pt>
    <dgm:pt modelId="{235ACE95-B375-424E-AFD1-1225F5932B43}" type="parTrans" cxnId="{3AA86E0F-1221-423C-94A4-DA438D63E232}">
      <dgm:prSet/>
      <dgm:spPr/>
      <dgm:t>
        <a:bodyPr/>
        <a:lstStyle/>
        <a:p>
          <a:endParaRPr lang="en-US"/>
        </a:p>
      </dgm:t>
    </dgm:pt>
    <dgm:pt modelId="{EFEE1BB5-B7EB-4F26-9982-14589B189CED}" type="sibTrans" cxnId="{3AA86E0F-1221-423C-94A4-DA438D63E232}">
      <dgm:prSet/>
      <dgm:spPr/>
      <dgm:t>
        <a:bodyPr/>
        <a:lstStyle/>
        <a:p>
          <a:endParaRPr lang="en-US"/>
        </a:p>
      </dgm:t>
    </dgm:pt>
    <dgm:pt modelId="{EE72D081-E678-4A71-B610-47F342C9DF9D}">
      <dgm:prSet phldrT="[Text]"/>
      <dgm:spPr/>
      <dgm:t>
        <a:bodyPr/>
        <a:lstStyle/>
        <a:p>
          <a:r>
            <a:rPr lang="ro-RO" dirty="0"/>
            <a:t>vale glaciară</a:t>
          </a:r>
          <a:endParaRPr lang="en-US" dirty="0"/>
        </a:p>
      </dgm:t>
    </dgm:pt>
    <dgm:pt modelId="{10B69913-7B4D-49BD-BCB3-B6A30DC513DF}" type="parTrans" cxnId="{D0FD1AC6-CB0E-4A6B-AB24-D3A435F40147}">
      <dgm:prSet/>
      <dgm:spPr/>
      <dgm:t>
        <a:bodyPr/>
        <a:lstStyle/>
        <a:p>
          <a:endParaRPr lang="en-US"/>
        </a:p>
      </dgm:t>
    </dgm:pt>
    <dgm:pt modelId="{19FB4F60-0AA5-4354-863D-A7821371AA0B}" type="sibTrans" cxnId="{D0FD1AC6-CB0E-4A6B-AB24-D3A435F40147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04282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3AA86E0F-1221-423C-94A4-DA438D63E232}" srcId="{D1C0412F-2277-473B-B5F0-F533E9CE395A}" destId="{9C9263C5-6843-4404-A264-1AD18C715168}" srcOrd="2" destOrd="0" parTransId="{235ACE95-B375-424E-AFD1-1225F5932B43}" sibTransId="{EFEE1BB5-B7EB-4F26-9982-14589B189CED}"/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DA79F91E-4243-4DF5-A65C-0FCDE4DD0589}" srcId="{D1C0412F-2277-473B-B5F0-F533E9CE395A}" destId="{7F899675-0AEF-432F-A388-5BE436960B90}" srcOrd="1" destOrd="0" parTransId="{5E33B94A-612F-4AA5-AB67-C7E0F9D9CB28}" sibTransId="{DFD1CDC8-B642-4AAB-ABF2-BBAF866E129A}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C93B2332-A4EF-4211-A084-ACF917AADAAD}" type="presOf" srcId="{9C9263C5-6843-4404-A264-1AD18C715168}" destId="{BF709549-69C8-4EEC-AA2C-128B65DC540E}" srcOrd="0" destOrd="2" presId="urn:microsoft.com/office/officeart/2005/8/layout/process3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F76D326D-130B-4467-B911-5AA1404F82D4}" type="presOf" srcId="{7F899675-0AEF-432F-A388-5BE436960B90}" destId="{BF709549-69C8-4EEC-AA2C-128B65DC540E}" srcOrd="0" destOrd="1" presId="urn:microsoft.com/office/officeart/2005/8/layout/process3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9184BD90-E0DC-4AA6-A741-7EEB39C09AD2}" type="presOf" srcId="{E7D047D5-5D99-4BEE-86EB-C8829CED6ADD}" destId="{B927DD63-7B56-436B-8074-3D78E3D8ED17}" srcOrd="0" destOrd="0" presId="urn:microsoft.com/office/officeart/2005/8/layout/process3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D0FD1AC6-CB0E-4A6B-AB24-D3A435F40147}" srcId="{104EEA88-0813-4998-AC50-520C5DC2571E}" destId="{EE72D081-E678-4A71-B610-47F342C9DF9D}" srcOrd="1" destOrd="0" parTransId="{10B69913-7B4D-49BD-BCB3-B6A30DC513DF}" sibTransId="{19FB4F60-0AA5-4354-863D-A7821371AA0B}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D2397E2-FEE9-4218-B221-9A72943B8052}" srcId="{104EEA88-0813-4998-AC50-520C5DC2571E}" destId="{E7D047D5-5D99-4BEE-86EB-C8829CED6ADD}" srcOrd="0" destOrd="0" parTransId="{BB62D0F2-AF8E-49E6-B8DE-B5183862B0E5}" sibTransId="{2C6EF645-49C5-4DD9-9CED-6A84A3E97361}"/>
    <dgm:cxn modelId="{AF37B8F5-BDF9-41B6-99D7-EDF7BFF8D4E5}" type="presOf" srcId="{EE72D081-E678-4A71-B610-47F342C9DF9D}" destId="{B927DD63-7B56-436B-8074-3D78E3D8ED17}" srcOrd="0" destOrd="1" presId="urn:microsoft.com/office/officeart/2005/8/layout/process3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ro-RO" dirty="0"/>
            <a:t>vulcanii - dinamic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erupție de lavă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E7D047D5-5D99-4BEE-86EB-C8829CED6ADD}">
      <dgm:prSet phldrT="[Text]"/>
      <dgm:spPr/>
      <dgm:t>
        <a:bodyPr/>
        <a:lstStyle/>
        <a:p>
          <a:r>
            <a:rPr lang="ro-RO" dirty="0"/>
            <a:t>cratere - lacuri</a:t>
          </a:r>
          <a:endParaRPr lang="en-US" dirty="0"/>
        </a:p>
      </dgm:t>
    </dgm:pt>
    <dgm:pt modelId="{BB62D0F2-AF8E-49E6-B8DE-B5183862B0E5}" type="parTrans" cxnId="{0D2397E2-FEE9-4218-B221-9A72943B8052}">
      <dgm:prSet/>
      <dgm:spPr/>
      <dgm:t>
        <a:bodyPr/>
        <a:lstStyle/>
        <a:p>
          <a:endParaRPr lang="en-US"/>
        </a:p>
      </dgm:t>
    </dgm:pt>
    <dgm:pt modelId="{2C6EF645-49C5-4DD9-9CED-6A84A3E97361}" type="sibTrans" cxnId="{0D2397E2-FEE9-4218-B221-9A72943B8052}">
      <dgm:prSet/>
      <dgm:spPr/>
      <dgm:t>
        <a:bodyPr/>
        <a:lstStyle/>
        <a:p>
          <a:endParaRPr lang="en-US"/>
        </a:p>
      </dgm:t>
    </dgm:pt>
    <dgm:pt modelId="{EE72D081-E678-4A71-B610-47F342C9DF9D}">
      <dgm:prSet phldrT="[Text]"/>
      <dgm:spPr/>
      <dgm:t>
        <a:bodyPr/>
        <a:lstStyle/>
        <a:p>
          <a:r>
            <a:rPr lang="ro-RO" dirty="0"/>
            <a:t>coloane de bazalt</a:t>
          </a:r>
          <a:endParaRPr lang="en-US" dirty="0"/>
        </a:p>
      </dgm:t>
    </dgm:pt>
    <dgm:pt modelId="{10B69913-7B4D-49BD-BCB3-B6A30DC513DF}" type="parTrans" cxnId="{D0FD1AC6-CB0E-4A6B-AB24-D3A435F40147}">
      <dgm:prSet/>
      <dgm:spPr/>
      <dgm:t>
        <a:bodyPr/>
        <a:lstStyle/>
        <a:p>
          <a:endParaRPr lang="en-US"/>
        </a:p>
      </dgm:t>
    </dgm:pt>
    <dgm:pt modelId="{19FB4F60-0AA5-4354-863D-A7821371AA0B}" type="sibTrans" cxnId="{D0FD1AC6-CB0E-4A6B-AB24-D3A435F40147}">
      <dgm:prSet/>
      <dgm:spPr/>
      <dgm:t>
        <a:bodyPr/>
        <a:lstStyle/>
        <a:p>
          <a:endParaRPr lang="en-US"/>
        </a:p>
      </dgm:t>
    </dgm:pt>
    <dgm:pt modelId="{397B8B5A-A645-4048-BBC6-59B5EC995E69}">
      <dgm:prSet phldrT="[Text]"/>
      <dgm:spPr/>
      <dgm:t>
        <a:bodyPr/>
        <a:lstStyle/>
        <a:p>
          <a:r>
            <a:rPr lang="ro-RO" dirty="0"/>
            <a:t>infiltrări de magmă</a:t>
          </a:r>
          <a:endParaRPr lang="en-US" dirty="0"/>
        </a:p>
      </dgm:t>
    </dgm:pt>
    <dgm:pt modelId="{461C016E-4D4A-4BC0-9EB8-E81E53D8A766}" type="parTrans" cxnId="{8CEF43B3-0694-4E7B-B4C1-80E212C59B7D}">
      <dgm:prSet/>
      <dgm:spPr/>
      <dgm:t>
        <a:bodyPr/>
        <a:lstStyle/>
        <a:p>
          <a:endParaRPr lang="en-US"/>
        </a:p>
      </dgm:t>
    </dgm:pt>
    <dgm:pt modelId="{5504B69E-22B7-494A-ADDC-D3D7269720C5}" type="sibTrans" cxnId="{8CEF43B3-0694-4E7B-B4C1-80E212C59B7D}">
      <dgm:prSet/>
      <dgm:spPr/>
      <dgm:t>
        <a:bodyPr/>
        <a:lstStyle/>
        <a:p>
          <a:endParaRPr lang="en-US"/>
        </a:p>
      </dgm:t>
    </dgm:pt>
    <dgm:pt modelId="{C7FD4400-C8EC-445A-8FEE-7A2B455B1436}">
      <dgm:prSet phldrT="[Text]"/>
      <dgm:spPr/>
      <dgm:t>
        <a:bodyPr/>
        <a:lstStyle/>
        <a:p>
          <a:r>
            <a:rPr lang="ro-RO" dirty="0"/>
            <a:t>conuri</a:t>
          </a:r>
          <a:endParaRPr lang="en-US" dirty="0"/>
        </a:p>
      </dgm:t>
    </dgm:pt>
    <dgm:pt modelId="{6DD3273B-0AC0-4FBB-8689-99E1381FF2AB}" type="parTrans" cxnId="{04E8AEE9-67BC-4441-B1C0-38E1235D6DE3}">
      <dgm:prSet/>
      <dgm:spPr/>
      <dgm:t>
        <a:bodyPr/>
        <a:lstStyle/>
        <a:p>
          <a:endParaRPr lang="en-US"/>
        </a:p>
      </dgm:t>
    </dgm:pt>
    <dgm:pt modelId="{9259681C-DDE2-4B4A-9DA8-FC47165069C1}" type="sibTrans" cxnId="{04E8AEE9-67BC-4441-B1C0-38E1235D6DE3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33385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9184BD90-E0DC-4AA6-A741-7EEB39C09AD2}" type="presOf" srcId="{E7D047D5-5D99-4BEE-86EB-C8829CED6ADD}" destId="{B927DD63-7B56-436B-8074-3D78E3D8ED17}" srcOrd="0" destOrd="1" presId="urn:microsoft.com/office/officeart/2005/8/layout/process3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50F38DA2-E265-4F3F-952E-B07FC1B350A6}" type="presOf" srcId="{397B8B5A-A645-4048-BBC6-59B5EC995E69}" destId="{BF709549-69C8-4EEC-AA2C-128B65DC540E}" srcOrd="0" destOrd="1" presId="urn:microsoft.com/office/officeart/2005/8/layout/process3"/>
    <dgm:cxn modelId="{8CEF43B3-0694-4E7B-B4C1-80E212C59B7D}" srcId="{D1C0412F-2277-473B-B5F0-F533E9CE395A}" destId="{397B8B5A-A645-4048-BBC6-59B5EC995E69}" srcOrd="1" destOrd="0" parTransId="{461C016E-4D4A-4BC0-9EB8-E81E53D8A766}" sibTransId="{5504B69E-22B7-494A-ADDC-D3D7269720C5}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D0FD1AC6-CB0E-4A6B-AB24-D3A435F40147}" srcId="{104EEA88-0813-4998-AC50-520C5DC2571E}" destId="{EE72D081-E678-4A71-B610-47F342C9DF9D}" srcOrd="2" destOrd="0" parTransId="{10B69913-7B4D-49BD-BCB3-B6A30DC513DF}" sibTransId="{19FB4F60-0AA5-4354-863D-A7821371AA0B}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BF4BC4DD-EA61-4F3F-80E5-92EC7B10B3AE}" type="presOf" srcId="{C7FD4400-C8EC-445A-8FEE-7A2B455B1436}" destId="{B927DD63-7B56-436B-8074-3D78E3D8ED17}" srcOrd="0" destOrd="0" presId="urn:microsoft.com/office/officeart/2005/8/layout/process3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D2397E2-FEE9-4218-B221-9A72943B8052}" srcId="{104EEA88-0813-4998-AC50-520C5DC2571E}" destId="{E7D047D5-5D99-4BEE-86EB-C8829CED6ADD}" srcOrd="1" destOrd="0" parTransId="{BB62D0F2-AF8E-49E6-B8DE-B5183862B0E5}" sibTransId="{2C6EF645-49C5-4DD9-9CED-6A84A3E97361}"/>
    <dgm:cxn modelId="{04E8AEE9-67BC-4441-B1C0-38E1235D6DE3}" srcId="{104EEA88-0813-4998-AC50-520C5DC2571E}" destId="{C7FD4400-C8EC-445A-8FEE-7A2B455B1436}" srcOrd="0" destOrd="0" parTransId="{6DD3273B-0AC0-4FBB-8689-99E1381FF2AB}" sibTransId="{9259681C-DDE2-4B4A-9DA8-FC47165069C1}"/>
    <dgm:cxn modelId="{AF37B8F5-BDF9-41B6-99D7-EDF7BFF8D4E5}" type="presOf" srcId="{EE72D081-E678-4A71-B610-47F342C9DF9D}" destId="{B927DD63-7B56-436B-8074-3D78E3D8ED17}" srcOrd="0" destOrd="2" presId="urn:microsoft.com/office/officeart/2005/8/layout/process3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ro-RO" dirty="0"/>
            <a:t>calcarul - pasiv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dizolvare prin H</a:t>
          </a:r>
          <a:r>
            <a:rPr lang="ro-RO" baseline="-25000" dirty="0"/>
            <a:t>2</a:t>
          </a:r>
          <a:r>
            <a:rPr lang="ro-RO" dirty="0"/>
            <a:t>O + CO</a:t>
          </a:r>
          <a:r>
            <a:rPr lang="ro-RO" baseline="-25000" dirty="0"/>
            <a:t>2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E7D047D5-5D99-4BEE-86EB-C8829CED6ADD}">
      <dgm:prSet phldrT="[Text]"/>
      <dgm:spPr/>
      <dgm:t>
        <a:bodyPr/>
        <a:lstStyle/>
        <a:p>
          <a:r>
            <a:rPr lang="ro-RO" dirty="0"/>
            <a:t>văi în cheie</a:t>
          </a:r>
          <a:endParaRPr lang="en-US" dirty="0"/>
        </a:p>
      </dgm:t>
    </dgm:pt>
    <dgm:pt modelId="{BB62D0F2-AF8E-49E6-B8DE-B5183862B0E5}" type="parTrans" cxnId="{0D2397E2-FEE9-4218-B221-9A72943B8052}">
      <dgm:prSet/>
      <dgm:spPr/>
      <dgm:t>
        <a:bodyPr/>
        <a:lstStyle/>
        <a:p>
          <a:endParaRPr lang="en-US"/>
        </a:p>
      </dgm:t>
    </dgm:pt>
    <dgm:pt modelId="{2C6EF645-49C5-4DD9-9CED-6A84A3E97361}" type="sibTrans" cxnId="{0D2397E2-FEE9-4218-B221-9A72943B8052}">
      <dgm:prSet/>
      <dgm:spPr/>
      <dgm:t>
        <a:bodyPr/>
        <a:lstStyle/>
        <a:p>
          <a:endParaRPr lang="en-US"/>
        </a:p>
      </dgm:t>
    </dgm:pt>
    <dgm:pt modelId="{C7FD4400-C8EC-445A-8FEE-7A2B455B1436}">
      <dgm:prSet phldrT="[Text]"/>
      <dgm:spPr/>
      <dgm:t>
        <a:bodyPr/>
        <a:lstStyle/>
        <a:p>
          <a:r>
            <a:rPr lang="ro-RO" dirty="0"/>
            <a:t>peșteri (stalactite, stalagmite)</a:t>
          </a:r>
          <a:endParaRPr lang="en-US" dirty="0"/>
        </a:p>
      </dgm:t>
    </dgm:pt>
    <dgm:pt modelId="{6DD3273B-0AC0-4FBB-8689-99E1381FF2AB}" type="parTrans" cxnId="{04E8AEE9-67BC-4441-B1C0-38E1235D6DE3}">
      <dgm:prSet/>
      <dgm:spPr/>
      <dgm:t>
        <a:bodyPr/>
        <a:lstStyle/>
        <a:p>
          <a:endParaRPr lang="en-US"/>
        </a:p>
      </dgm:t>
    </dgm:pt>
    <dgm:pt modelId="{9259681C-DDE2-4B4A-9DA8-FC47165069C1}" type="sibTrans" cxnId="{04E8AEE9-67BC-4441-B1C0-38E1235D6DE3}">
      <dgm:prSet/>
      <dgm:spPr/>
      <dgm:t>
        <a:bodyPr/>
        <a:lstStyle/>
        <a:p>
          <a:endParaRPr lang="en-US"/>
        </a:p>
      </dgm:t>
    </dgm:pt>
    <dgm:pt modelId="{FA0090B1-1F7B-405D-A95A-EE4616AE8C69}">
      <dgm:prSet phldrT="[Text]"/>
      <dgm:spPr/>
      <dgm:t>
        <a:bodyPr/>
        <a:lstStyle/>
        <a:p>
          <a:r>
            <a:rPr lang="ro-RO" dirty="0"/>
            <a:t>apa - dinamic</a:t>
          </a:r>
          <a:endParaRPr lang="en-US" dirty="0"/>
        </a:p>
      </dgm:t>
    </dgm:pt>
    <dgm:pt modelId="{C254EA4B-D236-40AC-8C36-08A028B8D07C}" type="parTrans" cxnId="{7C499AE2-348F-4BA8-B258-332F34572C88}">
      <dgm:prSet/>
      <dgm:spPr/>
      <dgm:t>
        <a:bodyPr/>
        <a:lstStyle/>
        <a:p>
          <a:endParaRPr lang="en-US"/>
        </a:p>
      </dgm:t>
    </dgm:pt>
    <dgm:pt modelId="{935DFAE8-F2AC-4D03-A8C9-FB5B013920FA}" type="sibTrans" cxnId="{7C499AE2-348F-4BA8-B258-332F34572C88}">
      <dgm:prSet/>
      <dgm:spPr/>
      <dgm:t>
        <a:bodyPr/>
        <a:lstStyle/>
        <a:p>
          <a:endParaRPr lang="en-US"/>
        </a:p>
      </dgm:t>
    </dgm:pt>
    <dgm:pt modelId="{9E737A4D-8035-4265-B65D-AD55BDEB95B1}">
      <dgm:prSet phldrT="[Text]"/>
      <dgm:spPr/>
      <dgm:t>
        <a:bodyPr/>
        <a:lstStyle/>
        <a:p>
          <a:r>
            <a:rPr lang="ro-RO" dirty="0"/>
            <a:t>precipitare</a:t>
          </a:r>
          <a:endParaRPr lang="en-US" dirty="0"/>
        </a:p>
      </dgm:t>
    </dgm:pt>
    <dgm:pt modelId="{462C9AC5-13A2-4328-A87E-9283E5E25366}" type="parTrans" cxnId="{2362F45E-07EA-41F9-87B8-47674603C609}">
      <dgm:prSet/>
      <dgm:spPr/>
      <dgm:t>
        <a:bodyPr/>
        <a:lstStyle/>
        <a:p>
          <a:endParaRPr lang="en-US"/>
        </a:p>
      </dgm:t>
    </dgm:pt>
    <dgm:pt modelId="{55AF2260-5ABB-429D-8094-6CE8E493D2B8}" type="sibTrans" cxnId="{2362F45E-07EA-41F9-87B8-47674603C609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33385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9864B61F-3C0D-4D19-B721-638F0F657D3C}" type="presOf" srcId="{9E737A4D-8035-4265-B65D-AD55BDEB95B1}" destId="{BF709549-69C8-4EEC-AA2C-128B65DC540E}" srcOrd="0" destOrd="1" presId="urn:microsoft.com/office/officeart/2005/8/layout/process3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2362F45E-07EA-41F9-87B8-47674603C609}" srcId="{D1C0412F-2277-473B-B5F0-F533E9CE395A}" destId="{9E737A4D-8035-4265-B65D-AD55BDEB95B1}" srcOrd="1" destOrd="0" parTransId="{462C9AC5-13A2-4328-A87E-9283E5E25366}" sibTransId="{55AF2260-5ABB-429D-8094-6CE8E493D2B8}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9184BD90-E0DC-4AA6-A741-7EEB39C09AD2}" type="presOf" srcId="{E7D047D5-5D99-4BEE-86EB-C8829CED6ADD}" destId="{B927DD63-7B56-436B-8074-3D78E3D8ED17}" srcOrd="0" destOrd="1" presId="urn:microsoft.com/office/officeart/2005/8/layout/process3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F3E969C6-6AF2-42F6-A74B-24D39A303E6B}" type="presOf" srcId="{FA0090B1-1F7B-405D-A95A-EE4616AE8C69}" destId="{CDF5456E-388B-4937-9978-79E52A20FDFA}" srcOrd="0" destOrd="1" presId="urn:microsoft.com/office/officeart/2005/8/layout/process3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BF4BC4DD-EA61-4F3F-80E5-92EC7B10B3AE}" type="presOf" srcId="{C7FD4400-C8EC-445A-8FEE-7A2B455B1436}" destId="{B927DD63-7B56-436B-8074-3D78E3D8ED17}" srcOrd="0" destOrd="0" presId="urn:microsoft.com/office/officeart/2005/8/layout/process3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D2397E2-FEE9-4218-B221-9A72943B8052}" srcId="{104EEA88-0813-4998-AC50-520C5DC2571E}" destId="{E7D047D5-5D99-4BEE-86EB-C8829CED6ADD}" srcOrd="1" destOrd="0" parTransId="{BB62D0F2-AF8E-49E6-B8DE-B5183862B0E5}" sibTransId="{2C6EF645-49C5-4DD9-9CED-6A84A3E97361}"/>
    <dgm:cxn modelId="{7C499AE2-348F-4BA8-B258-332F34572C88}" srcId="{B73A30C7-7B3F-45FC-897D-01B6E23CE7A7}" destId="{FA0090B1-1F7B-405D-A95A-EE4616AE8C69}" srcOrd="1" destOrd="0" parTransId="{C254EA4B-D236-40AC-8C36-08A028B8D07C}" sibTransId="{935DFAE8-F2AC-4D03-A8C9-FB5B013920FA}"/>
    <dgm:cxn modelId="{04E8AEE9-67BC-4441-B1C0-38E1235D6DE3}" srcId="{104EEA88-0813-4998-AC50-520C5DC2571E}" destId="{C7FD4400-C8EC-445A-8FEE-7A2B455B1436}" srcOrd="0" destOrd="0" parTransId="{6DD3273B-0AC0-4FBB-8689-99E1381FF2AB}" sibTransId="{9259681C-DDE2-4B4A-9DA8-FC47165069C1}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en-US" dirty="0"/>
            <a:t>c</a:t>
          </a:r>
          <a:r>
            <a:rPr lang="ro-RO" dirty="0" err="1"/>
            <a:t>lima</a:t>
          </a:r>
          <a:r>
            <a:rPr lang="ro-RO" dirty="0"/>
            <a:t>:</a:t>
          </a:r>
          <a:r>
            <a:rPr lang="en-US" dirty="0"/>
            <a:t> </a:t>
          </a:r>
          <a:r>
            <a:rPr lang="en-US" dirty="0" err="1"/>
            <a:t>apa</a:t>
          </a:r>
          <a:r>
            <a:rPr lang="en-US" dirty="0"/>
            <a:t>, v</a:t>
          </a:r>
          <a:r>
            <a:rPr lang="ro-RO" dirty="0"/>
            <a:t>â</a:t>
          </a:r>
          <a:r>
            <a:rPr lang="en-US" dirty="0" err="1"/>
            <a:t>ntul</a:t>
          </a:r>
          <a:r>
            <a:rPr lang="ro-RO" dirty="0"/>
            <a:t>, temperatura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procese climatice: șiroire, </a:t>
          </a:r>
          <a:r>
            <a:rPr lang="ro-RO" dirty="0" err="1"/>
            <a:t>eolizație</a:t>
          </a:r>
          <a:r>
            <a:rPr lang="ro-RO" dirty="0"/>
            <a:t>, dezagregare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C7FD4400-C8EC-445A-8FEE-7A2B455B1436}">
      <dgm:prSet phldrT="[Text]"/>
      <dgm:spPr/>
      <dgm:t>
        <a:bodyPr/>
        <a:lstStyle/>
        <a:p>
          <a:r>
            <a:rPr lang="ro-RO" dirty="0"/>
            <a:t>forme </a:t>
          </a:r>
          <a:r>
            <a:rPr lang="en-US" dirty="0"/>
            <a:t>“</a:t>
          </a:r>
          <a:r>
            <a:rPr lang="en-US" dirty="0" err="1"/>
            <a:t>ciudate</a:t>
          </a:r>
          <a:r>
            <a:rPr lang="en-US" dirty="0"/>
            <a:t>” </a:t>
          </a:r>
        </a:p>
      </dgm:t>
    </dgm:pt>
    <dgm:pt modelId="{6DD3273B-0AC0-4FBB-8689-99E1381FF2AB}" type="parTrans" cxnId="{04E8AEE9-67BC-4441-B1C0-38E1235D6DE3}">
      <dgm:prSet/>
      <dgm:spPr/>
      <dgm:t>
        <a:bodyPr/>
        <a:lstStyle/>
        <a:p>
          <a:endParaRPr lang="en-US"/>
        </a:p>
      </dgm:t>
    </dgm:pt>
    <dgm:pt modelId="{9259681C-DDE2-4B4A-9DA8-FC47165069C1}" type="sibTrans" cxnId="{04E8AEE9-67BC-4441-B1C0-38E1235D6DE3}">
      <dgm:prSet/>
      <dgm:spPr/>
      <dgm:t>
        <a:bodyPr/>
        <a:lstStyle/>
        <a:p>
          <a:endParaRPr lang="en-US"/>
        </a:p>
      </dgm:t>
    </dgm:pt>
    <dgm:pt modelId="{5444F9C1-C494-4EE9-A8F7-BE86CF5B57A0}">
      <dgm:prSet phldrT="[Text]"/>
      <dgm:spPr/>
      <dgm:t>
        <a:bodyPr/>
        <a:lstStyle/>
        <a:p>
          <a:r>
            <a:rPr lang="en-US" dirty="0"/>
            <a:t>r</a:t>
          </a:r>
          <a:r>
            <a:rPr lang="ro-RO" dirty="0"/>
            <a:t>oca</a:t>
          </a:r>
          <a:r>
            <a:rPr lang="en-US" dirty="0"/>
            <a:t> - </a:t>
          </a:r>
          <a:r>
            <a:rPr lang="en-US" dirty="0" err="1"/>
            <a:t>pasiv</a:t>
          </a:r>
          <a:endParaRPr lang="en-US" dirty="0"/>
        </a:p>
      </dgm:t>
    </dgm:pt>
    <dgm:pt modelId="{A5F4560A-A775-4959-9DC9-FA91B8D61E8A}" type="sibTrans" cxnId="{78076E98-E6CC-4E9C-ACE2-2A0838D21F49}">
      <dgm:prSet/>
      <dgm:spPr/>
      <dgm:t>
        <a:bodyPr/>
        <a:lstStyle/>
        <a:p>
          <a:endParaRPr lang="en-US"/>
        </a:p>
      </dgm:t>
    </dgm:pt>
    <dgm:pt modelId="{6F5B77AD-F4A5-43DE-8EC6-AC8A57EE99FE}" type="parTrans" cxnId="{78076E98-E6CC-4E9C-ACE2-2A0838D21F49}">
      <dgm:prSet/>
      <dgm:spPr/>
      <dgm:t>
        <a:bodyPr/>
        <a:lstStyle/>
        <a:p>
          <a:endParaRPr lang="en-US"/>
        </a:p>
      </dgm:t>
    </dgm:pt>
    <dgm:pt modelId="{B7EEA4EA-2E1D-4DDE-9520-714186FF3C70}">
      <dgm:prSet phldrT="[Text]"/>
      <dgm:spPr/>
      <dgm:t>
        <a:bodyPr/>
        <a:lstStyle/>
        <a:p>
          <a:r>
            <a:rPr lang="en-US" dirty="0"/>
            <a:t>s</a:t>
          </a:r>
          <a:r>
            <a:rPr lang="ro-RO" dirty="0" err="1"/>
            <a:t>tructura</a:t>
          </a:r>
          <a:r>
            <a:rPr lang="en-US" dirty="0"/>
            <a:t> - </a:t>
          </a:r>
          <a:r>
            <a:rPr lang="en-US" dirty="0" err="1"/>
            <a:t>pasiv</a:t>
          </a:r>
          <a:endParaRPr lang="en-US" dirty="0"/>
        </a:p>
      </dgm:t>
    </dgm:pt>
    <dgm:pt modelId="{CE73F0E0-B02B-4E53-B4A8-8924BC97DD1B}" type="sibTrans" cxnId="{7DEDAC3B-630E-4287-8CF3-74588676135E}">
      <dgm:prSet/>
      <dgm:spPr/>
      <dgm:t>
        <a:bodyPr/>
        <a:lstStyle/>
        <a:p>
          <a:endParaRPr lang="en-US"/>
        </a:p>
      </dgm:t>
    </dgm:pt>
    <dgm:pt modelId="{08B8428D-998F-47BC-B325-876A3C15B8B3}" type="parTrans" cxnId="{7DEDAC3B-630E-4287-8CF3-74588676135E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33385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EAE1FC32-2EB1-4045-808F-50245BBACA9A}" type="presOf" srcId="{B7EEA4EA-2E1D-4DDE-9520-714186FF3C70}" destId="{CDF5456E-388B-4937-9978-79E52A20FDFA}" srcOrd="0" destOrd="2" presId="urn:microsoft.com/office/officeart/2005/8/layout/process3"/>
    <dgm:cxn modelId="{7DEDAC3B-630E-4287-8CF3-74588676135E}" srcId="{B73A30C7-7B3F-45FC-897D-01B6E23CE7A7}" destId="{B7EEA4EA-2E1D-4DDE-9520-714186FF3C70}" srcOrd="2" destOrd="0" parTransId="{08B8428D-998F-47BC-B325-876A3C15B8B3}" sibTransId="{CE73F0E0-B02B-4E53-B4A8-8924BC97DD1B}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78147D6E-A703-4C7C-A7B5-998214DE5A8D}" type="presOf" srcId="{5444F9C1-C494-4EE9-A8F7-BE86CF5B57A0}" destId="{CDF5456E-388B-4937-9978-79E52A20FDFA}" srcOrd="0" destOrd="1" presId="urn:microsoft.com/office/officeart/2005/8/layout/process3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78076E98-E6CC-4E9C-ACE2-2A0838D21F49}" srcId="{B73A30C7-7B3F-45FC-897D-01B6E23CE7A7}" destId="{5444F9C1-C494-4EE9-A8F7-BE86CF5B57A0}" srcOrd="1" destOrd="0" parTransId="{6F5B77AD-F4A5-43DE-8EC6-AC8A57EE99FE}" sibTransId="{A5F4560A-A775-4959-9DC9-FA91B8D61E8A}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BF4BC4DD-EA61-4F3F-80E5-92EC7B10B3AE}" type="presOf" srcId="{C7FD4400-C8EC-445A-8FEE-7A2B455B1436}" destId="{B927DD63-7B56-436B-8074-3D78E3D8ED17}" srcOrd="0" destOrd="0" presId="urn:microsoft.com/office/officeart/2005/8/layout/process3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4E8AEE9-67BC-4441-B1C0-38E1235D6DE3}" srcId="{104EEA88-0813-4998-AC50-520C5DC2571E}" destId="{C7FD4400-C8EC-445A-8FEE-7A2B455B1436}" srcOrd="0" destOrd="0" parTransId="{6DD3273B-0AC0-4FBB-8689-99E1381FF2AB}" sibTransId="{9259681C-DDE2-4B4A-9DA8-FC47165069C1}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ro-RO" dirty="0"/>
            <a:t>mișcări tectonice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procese tectonice: înălțare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C7FD4400-C8EC-445A-8FEE-7A2B455B1436}">
      <dgm:prSet phldrT="[Text]"/>
      <dgm:spPr/>
      <dgm:t>
        <a:bodyPr/>
        <a:lstStyle/>
        <a:p>
          <a:r>
            <a:rPr lang="en-US" dirty="0" err="1"/>
            <a:t>Suprafe</a:t>
          </a:r>
          <a:r>
            <a:rPr lang="ro-RO" dirty="0"/>
            <a:t>ț</a:t>
          </a:r>
          <a:r>
            <a:rPr lang="en-US" dirty="0"/>
            <a:t>e de </a:t>
          </a:r>
          <a:r>
            <a:rPr lang="en-US" dirty="0" err="1"/>
            <a:t>nivelare</a:t>
          </a:r>
          <a:r>
            <a:rPr lang="en-US" dirty="0"/>
            <a:t>/</a:t>
          </a:r>
          <a:r>
            <a:rPr lang="en-US" dirty="0" err="1"/>
            <a:t>eroziune</a:t>
          </a:r>
          <a:endParaRPr lang="en-US" dirty="0"/>
        </a:p>
      </dgm:t>
    </dgm:pt>
    <dgm:pt modelId="{6DD3273B-0AC0-4FBB-8689-99E1381FF2AB}" type="parTrans" cxnId="{04E8AEE9-67BC-4441-B1C0-38E1235D6DE3}">
      <dgm:prSet/>
      <dgm:spPr/>
      <dgm:t>
        <a:bodyPr/>
        <a:lstStyle/>
        <a:p>
          <a:endParaRPr lang="en-US"/>
        </a:p>
      </dgm:t>
    </dgm:pt>
    <dgm:pt modelId="{9259681C-DDE2-4B4A-9DA8-FC47165069C1}" type="sibTrans" cxnId="{04E8AEE9-67BC-4441-B1C0-38E1235D6DE3}">
      <dgm:prSet/>
      <dgm:spPr/>
      <dgm:t>
        <a:bodyPr/>
        <a:lstStyle/>
        <a:p>
          <a:endParaRPr lang="en-US"/>
        </a:p>
      </dgm:t>
    </dgm:pt>
    <dgm:pt modelId="{AA75787F-9C56-4D89-8B55-787230B4F379}">
      <dgm:prSet phldrT="[Text]"/>
      <dgm:spPr/>
      <dgm:t>
        <a:bodyPr/>
        <a:lstStyle/>
        <a:p>
          <a:r>
            <a:rPr lang="ro-RO" dirty="0"/>
            <a:t>procese climatice</a:t>
          </a:r>
          <a:endParaRPr lang="en-US" dirty="0"/>
        </a:p>
      </dgm:t>
    </dgm:pt>
    <dgm:pt modelId="{B2BD592A-2CB6-40E6-8A5C-489DE3412EF6}" type="parTrans" cxnId="{8642944E-76C5-4BA3-A5B6-59A3F4ACF37F}">
      <dgm:prSet/>
      <dgm:spPr/>
      <dgm:t>
        <a:bodyPr/>
        <a:lstStyle/>
        <a:p>
          <a:endParaRPr lang="en-US"/>
        </a:p>
      </dgm:t>
    </dgm:pt>
    <dgm:pt modelId="{0EC91C33-5A57-4428-9670-3476DF70FDD4}" type="sibTrans" cxnId="{8642944E-76C5-4BA3-A5B6-59A3F4ACF37F}">
      <dgm:prSet/>
      <dgm:spPr/>
      <dgm:t>
        <a:bodyPr/>
        <a:lstStyle/>
        <a:p>
          <a:endParaRPr lang="en-US"/>
        </a:p>
      </dgm:t>
    </dgm:pt>
    <dgm:pt modelId="{D804CF33-A2C1-402B-83E6-6EA0B206C892}">
      <dgm:prSet phldrT="[Text]"/>
      <dgm:spPr/>
      <dgm:t>
        <a:bodyPr/>
        <a:lstStyle/>
        <a:p>
          <a:r>
            <a:rPr lang="ro-RO" dirty="0"/>
            <a:t>procese geomorfologice</a:t>
          </a:r>
          <a:endParaRPr lang="en-US" dirty="0"/>
        </a:p>
      </dgm:t>
    </dgm:pt>
    <dgm:pt modelId="{A424E147-07A0-4009-B20F-867C96C68F00}" type="sibTrans" cxnId="{4DED0532-EF4A-41BC-AF04-3DCBB94CCE58}">
      <dgm:prSet/>
      <dgm:spPr/>
      <dgm:t>
        <a:bodyPr/>
        <a:lstStyle/>
        <a:p>
          <a:endParaRPr lang="en-US"/>
        </a:p>
      </dgm:t>
    </dgm:pt>
    <dgm:pt modelId="{4EE40BD9-164A-46CD-941B-407076DF1E81}" type="parTrans" cxnId="{4DED0532-EF4A-41BC-AF04-3DCBB94CCE58}">
      <dgm:prSet/>
      <dgm:spPr/>
      <dgm:t>
        <a:bodyPr/>
        <a:lstStyle/>
        <a:p>
          <a:endParaRPr lang="en-US"/>
        </a:p>
      </dgm:t>
    </dgm:pt>
    <dgm:pt modelId="{6A38B003-EC10-413B-B2AB-9D2236E1A785}">
      <dgm:prSet phldrT="[Text]"/>
      <dgm:spPr/>
      <dgm:t>
        <a:bodyPr/>
        <a:lstStyle/>
        <a:p>
          <a:r>
            <a:rPr lang="ro-RO" dirty="0"/>
            <a:t>clima</a:t>
          </a:r>
          <a:endParaRPr lang="en-US" dirty="0"/>
        </a:p>
      </dgm:t>
    </dgm:pt>
    <dgm:pt modelId="{59D859BF-32C5-4022-B82B-EAFF8B115091}" type="sibTrans" cxnId="{1D6E6F93-E38D-4E23-9FC9-29BCE03122EE}">
      <dgm:prSet/>
      <dgm:spPr/>
      <dgm:t>
        <a:bodyPr/>
        <a:lstStyle/>
        <a:p>
          <a:endParaRPr lang="en-US"/>
        </a:p>
      </dgm:t>
    </dgm:pt>
    <dgm:pt modelId="{7CA71463-2B3D-4704-AF3C-FA3C89C6F616}" type="parTrans" cxnId="{1D6E6F93-E38D-4E23-9FC9-29BCE03122EE}">
      <dgm:prSet/>
      <dgm:spPr/>
      <dgm:t>
        <a:bodyPr/>
        <a:lstStyle/>
        <a:p>
          <a:endParaRPr lang="en-US"/>
        </a:p>
      </dgm:t>
    </dgm:pt>
    <dgm:pt modelId="{5444F9C1-C494-4EE9-A8F7-BE86CF5B57A0}">
      <dgm:prSet phldrT="[Text]"/>
      <dgm:spPr/>
      <dgm:t>
        <a:bodyPr/>
        <a:lstStyle/>
        <a:p>
          <a:r>
            <a:rPr lang="ro-RO" dirty="0"/>
            <a:t>roca</a:t>
          </a:r>
          <a:endParaRPr lang="en-US" dirty="0"/>
        </a:p>
      </dgm:t>
    </dgm:pt>
    <dgm:pt modelId="{A5F4560A-A775-4959-9DC9-FA91B8D61E8A}" type="sibTrans" cxnId="{78076E98-E6CC-4E9C-ACE2-2A0838D21F49}">
      <dgm:prSet/>
      <dgm:spPr/>
      <dgm:t>
        <a:bodyPr/>
        <a:lstStyle/>
        <a:p>
          <a:endParaRPr lang="en-US"/>
        </a:p>
      </dgm:t>
    </dgm:pt>
    <dgm:pt modelId="{6F5B77AD-F4A5-43DE-8EC6-AC8A57EE99FE}" type="parTrans" cxnId="{78076E98-E6CC-4E9C-ACE2-2A0838D21F49}">
      <dgm:prSet/>
      <dgm:spPr/>
      <dgm:t>
        <a:bodyPr/>
        <a:lstStyle/>
        <a:p>
          <a:endParaRPr lang="en-US"/>
        </a:p>
      </dgm:t>
    </dgm:pt>
    <dgm:pt modelId="{B7EEA4EA-2E1D-4DDE-9520-714186FF3C70}">
      <dgm:prSet phldrT="[Text]"/>
      <dgm:spPr/>
      <dgm:t>
        <a:bodyPr/>
        <a:lstStyle/>
        <a:p>
          <a:r>
            <a:rPr lang="ro-RO" dirty="0"/>
            <a:t>structura</a:t>
          </a:r>
          <a:endParaRPr lang="en-US" dirty="0"/>
        </a:p>
      </dgm:t>
    </dgm:pt>
    <dgm:pt modelId="{CE73F0E0-B02B-4E53-B4A8-8924BC97DD1B}" type="sibTrans" cxnId="{7DEDAC3B-630E-4287-8CF3-74588676135E}">
      <dgm:prSet/>
      <dgm:spPr/>
      <dgm:t>
        <a:bodyPr/>
        <a:lstStyle/>
        <a:p>
          <a:endParaRPr lang="en-US"/>
        </a:p>
      </dgm:t>
    </dgm:pt>
    <dgm:pt modelId="{08B8428D-998F-47BC-B325-876A3C15B8B3}" type="parTrans" cxnId="{7DEDAC3B-630E-4287-8CF3-74588676135E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33385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C6255404-F95C-4423-871C-B613BC96E17D}" type="presOf" srcId="{D804CF33-A2C1-402B-83E6-6EA0B206C892}" destId="{BF709549-69C8-4EEC-AA2C-128B65DC540E}" srcOrd="0" destOrd="2" presId="urn:microsoft.com/office/officeart/2005/8/layout/process3"/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4DED0532-EF4A-41BC-AF04-3DCBB94CCE58}" srcId="{D1C0412F-2277-473B-B5F0-F533E9CE395A}" destId="{D804CF33-A2C1-402B-83E6-6EA0B206C892}" srcOrd="2" destOrd="0" parTransId="{4EE40BD9-164A-46CD-941B-407076DF1E81}" sibTransId="{A424E147-07A0-4009-B20F-867C96C68F00}"/>
    <dgm:cxn modelId="{EAE1FC32-2EB1-4045-808F-50245BBACA9A}" type="presOf" srcId="{B7EEA4EA-2E1D-4DDE-9520-714186FF3C70}" destId="{CDF5456E-388B-4937-9978-79E52A20FDFA}" srcOrd="0" destOrd="3" presId="urn:microsoft.com/office/officeart/2005/8/layout/process3"/>
    <dgm:cxn modelId="{1039B139-AF5F-4504-857E-0570A259A4BB}" type="presOf" srcId="{AA75787F-9C56-4D89-8B55-787230B4F379}" destId="{BF709549-69C8-4EEC-AA2C-128B65DC540E}" srcOrd="0" destOrd="1" presId="urn:microsoft.com/office/officeart/2005/8/layout/process3"/>
    <dgm:cxn modelId="{7DEDAC3B-630E-4287-8CF3-74588676135E}" srcId="{B73A30C7-7B3F-45FC-897D-01B6E23CE7A7}" destId="{B7EEA4EA-2E1D-4DDE-9520-714186FF3C70}" srcOrd="3" destOrd="0" parTransId="{08B8428D-998F-47BC-B325-876A3C15B8B3}" sibTransId="{CE73F0E0-B02B-4E53-B4A8-8924BC97DD1B}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78147D6E-A703-4C7C-A7B5-998214DE5A8D}" type="presOf" srcId="{5444F9C1-C494-4EE9-A8F7-BE86CF5B57A0}" destId="{CDF5456E-388B-4937-9978-79E52A20FDFA}" srcOrd="0" destOrd="2" presId="urn:microsoft.com/office/officeart/2005/8/layout/process3"/>
    <dgm:cxn modelId="{8642944E-76C5-4BA3-A5B6-59A3F4ACF37F}" srcId="{D1C0412F-2277-473B-B5F0-F533E9CE395A}" destId="{AA75787F-9C56-4D89-8B55-787230B4F379}" srcOrd="1" destOrd="0" parTransId="{B2BD592A-2CB6-40E6-8A5C-489DE3412EF6}" sibTransId="{0EC91C33-5A57-4428-9670-3476DF70FDD4}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523D6157-FA0C-4CA3-BAE8-42473156903F}" type="presOf" srcId="{6A38B003-EC10-413B-B2AB-9D2236E1A785}" destId="{CDF5456E-388B-4937-9978-79E52A20FDFA}" srcOrd="0" destOrd="1" presId="urn:microsoft.com/office/officeart/2005/8/layout/process3"/>
    <dgm:cxn modelId="{1D6E6F93-E38D-4E23-9FC9-29BCE03122EE}" srcId="{B73A30C7-7B3F-45FC-897D-01B6E23CE7A7}" destId="{6A38B003-EC10-413B-B2AB-9D2236E1A785}" srcOrd="1" destOrd="0" parTransId="{7CA71463-2B3D-4704-AF3C-FA3C89C6F616}" sibTransId="{59D859BF-32C5-4022-B82B-EAFF8B115091}"/>
    <dgm:cxn modelId="{78076E98-E6CC-4E9C-ACE2-2A0838D21F49}" srcId="{B73A30C7-7B3F-45FC-897D-01B6E23CE7A7}" destId="{5444F9C1-C494-4EE9-A8F7-BE86CF5B57A0}" srcOrd="2" destOrd="0" parTransId="{6F5B77AD-F4A5-43DE-8EC6-AC8A57EE99FE}" sibTransId="{A5F4560A-A775-4959-9DC9-FA91B8D61E8A}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BF4BC4DD-EA61-4F3F-80E5-92EC7B10B3AE}" type="presOf" srcId="{C7FD4400-C8EC-445A-8FEE-7A2B455B1436}" destId="{B927DD63-7B56-436B-8074-3D78E3D8ED17}" srcOrd="0" destOrd="0" presId="urn:microsoft.com/office/officeart/2005/8/layout/process3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4E8AEE9-67BC-4441-B1C0-38E1235D6DE3}" srcId="{104EEA88-0813-4998-AC50-520C5DC2571E}" destId="{C7FD4400-C8EC-445A-8FEE-7A2B455B1436}" srcOrd="0" destOrd="0" parTransId="{6DD3273B-0AC0-4FBB-8689-99E1381FF2AB}" sibTransId="{9259681C-DDE2-4B4A-9DA8-FC47165069C1}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BF3A5B-9DF2-4547-8B9D-8D65541B3D4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A30C7-7B3F-45FC-897D-01B6E23CE7A7}">
      <dgm:prSet phldrT="[Text]"/>
      <dgm:spPr/>
      <dgm:t>
        <a:bodyPr/>
        <a:lstStyle/>
        <a:p>
          <a:r>
            <a:rPr lang="ro-RO" dirty="0"/>
            <a:t>Agent modelator</a:t>
          </a:r>
        </a:p>
        <a:p>
          <a:r>
            <a:rPr lang="ro-RO" dirty="0"/>
            <a:t> (cine?)</a:t>
          </a:r>
          <a:endParaRPr lang="en-US" dirty="0"/>
        </a:p>
      </dgm:t>
    </dgm:pt>
    <dgm:pt modelId="{13A3F637-8AD3-4D48-81D6-771F50941961}" type="parTrans" cxnId="{E014F772-FBE8-4ED7-8649-E8D57F3D4624}">
      <dgm:prSet/>
      <dgm:spPr/>
      <dgm:t>
        <a:bodyPr/>
        <a:lstStyle/>
        <a:p>
          <a:endParaRPr lang="en-US"/>
        </a:p>
      </dgm:t>
    </dgm:pt>
    <dgm:pt modelId="{FE7E6BB7-2EFF-4E71-87FF-7595B9EBFFBE}" type="sibTrans" cxnId="{E014F772-FBE8-4ED7-8649-E8D57F3D4624}">
      <dgm:prSet/>
      <dgm:spPr/>
      <dgm:t>
        <a:bodyPr/>
        <a:lstStyle/>
        <a:p>
          <a:endParaRPr lang="en-US"/>
        </a:p>
      </dgm:t>
    </dgm:pt>
    <dgm:pt modelId="{3E1480FC-3CA3-4297-96F4-5EA1BDB2AB8E}">
      <dgm:prSet phldrT="[Text]"/>
      <dgm:spPr/>
      <dgm:t>
        <a:bodyPr/>
        <a:lstStyle/>
        <a:p>
          <a:r>
            <a:rPr lang="ro-RO" dirty="0"/>
            <a:t>mișcări tectonice</a:t>
          </a:r>
          <a:endParaRPr lang="en-US" dirty="0"/>
        </a:p>
      </dgm:t>
    </dgm:pt>
    <dgm:pt modelId="{23A2A9A6-D0B1-4586-B3BB-C3F5428591D3}" type="parTrans" cxnId="{DEF8E3C4-888F-4ABF-A9AC-5DE580B186D6}">
      <dgm:prSet/>
      <dgm:spPr/>
      <dgm:t>
        <a:bodyPr/>
        <a:lstStyle/>
        <a:p>
          <a:endParaRPr lang="en-US"/>
        </a:p>
      </dgm:t>
    </dgm:pt>
    <dgm:pt modelId="{2FD53E9F-B071-4793-AA4A-189278E7B2A0}" type="sibTrans" cxnId="{DEF8E3C4-888F-4ABF-A9AC-5DE580B186D6}">
      <dgm:prSet/>
      <dgm:spPr/>
      <dgm:t>
        <a:bodyPr/>
        <a:lstStyle/>
        <a:p>
          <a:endParaRPr lang="en-US"/>
        </a:p>
      </dgm:t>
    </dgm:pt>
    <dgm:pt modelId="{D1C0412F-2277-473B-B5F0-F533E9CE395A}">
      <dgm:prSet phldrT="[Text]"/>
      <dgm:spPr/>
      <dgm:t>
        <a:bodyPr/>
        <a:lstStyle/>
        <a:p>
          <a:r>
            <a:rPr lang="ro-RO" dirty="0"/>
            <a:t>Procese</a:t>
          </a:r>
        </a:p>
        <a:p>
          <a:r>
            <a:rPr lang="ro-RO" dirty="0"/>
            <a:t>(</a:t>
          </a:r>
          <a:r>
            <a:rPr lang="en-US" dirty="0" err="1"/>
            <a:t>ce</a:t>
          </a:r>
          <a:r>
            <a:rPr lang="ro-RO" dirty="0"/>
            <a:t> face?)</a:t>
          </a:r>
          <a:endParaRPr lang="en-US" dirty="0"/>
        </a:p>
      </dgm:t>
    </dgm:pt>
    <dgm:pt modelId="{01FE67C9-5E95-4249-BC29-DBAB4BF62691}" type="parTrans" cxnId="{E56ED21C-E6BF-4722-8D54-F4E072D262B6}">
      <dgm:prSet/>
      <dgm:spPr/>
      <dgm:t>
        <a:bodyPr/>
        <a:lstStyle/>
        <a:p>
          <a:endParaRPr lang="en-US"/>
        </a:p>
      </dgm:t>
    </dgm:pt>
    <dgm:pt modelId="{5DB2E596-97ED-4753-A86B-43C594DCBCFB}" type="sibTrans" cxnId="{E56ED21C-E6BF-4722-8D54-F4E072D262B6}">
      <dgm:prSet/>
      <dgm:spPr/>
      <dgm:t>
        <a:bodyPr/>
        <a:lstStyle/>
        <a:p>
          <a:endParaRPr lang="en-US"/>
        </a:p>
      </dgm:t>
    </dgm:pt>
    <dgm:pt modelId="{545FB70A-6F98-4034-A64B-4AC194357612}">
      <dgm:prSet phldrT="[Text]"/>
      <dgm:spPr/>
      <dgm:t>
        <a:bodyPr/>
        <a:lstStyle/>
        <a:p>
          <a:r>
            <a:rPr lang="ro-RO" dirty="0"/>
            <a:t>procese tectonice: înălțare, </a:t>
          </a:r>
          <a:r>
            <a:rPr lang="ro-RO" dirty="0" err="1"/>
            <a:t>prăbușie</a:t>
          </a:r>
          <a:endParaRPr lang="en-US" dirty="0"/>
        </a:p>
      </dgm:t>
    </dgm:pt>
    <dgm:pt modelId="{371601B2-3022-4FDB-B4F4-5DE3E108B4D1}" type="parTrans" cxnId="{BF70CDC7-7259-4784-BF56-431ACE8093A5}">
      <dgm:prSet/>
      <dgm:spPr/>
      <dgm:t>
        <a:bodyPr/>
        <a:lstStyle/>
        <a:p>
          <a:endParaRPr lang="en-US"/>
        </a:p>
      </dgm:t>
    </dgm:pt>
    <dgm:pt modelId="{99D9AF9A-4D5E-455D-AF57-9E3B67AFC148}" type="sibTrans" cxnId="{BF70CDC7-7259-4784-BF56-431ACE8093A5}">
      <dgm:prSet/>
      <dgm:spPr/>
      <dgm:t>
        <a:bodyPr/>
        <a:lstStyle/>
        <a:p>
          <a:endParaRPr lang="en-US"/>
        </a:p>
      </dgm:t>
    </dgm:pt>
    <dgm:pt modelId="{104EEA88-0813-4998-AC50-520C5DC2571E}">
      <dgm:prSet phldrT="[Text]"/>
      <dgm:spPr/>
      <dgm:t>
        <a:bodyPr/>
        <a:lstStyle/>
        <a:p>
          <a:r>
            <a:rPr lang="ro-RO" dirty="0"/>
            <a:t>Forme</a:t>
          </a:r>
        </a:p>
        <a:p>
          <a:r>
            <a:rPr lang="ro-RO" dirty="0"/>
            <a:t> (ce rezultă ?)</a:t>
          </a:r>
          <a:endParaRPr lang="en-US" dirty="0"/>
        </a:p>
      </dgm:t>
    </dgm:pt>
    <dgm:pt modelId="{30F6280A-09BA-4181-B7BA-BCDDDDD7585C}" type="parTrans" cxnId="{D635BA48-6126-4677-950A-6199B86A6739}">
      <dgm:prSet/>
      <dgm:spPr/>
      <dgm:t>
        <a:bodyPr/>
        <a:lstStyle/>
        <a:p>
          <a:endParaRPr lang="en-US"/>
        </a:p>
      </dgm:t>
    </dgm:pt>
    <dgm:pt modelId="{97673D75-5A52-4760-85DE-0D3846B31AAD}" type="sibTrans" cxnId="{D635BA48-6126-4677-950A-6199B86A6739}">
      <dgm:prSet/>
      <dgm:spPr/>
      <dgm:t>
        <a:bodyPr/>
        <a:lstStyle/>
        <a:p>
          <a:endParaRPr lang="en-US"/>
        </a:p>
      </dgm:t>
    </dgm:pt>
    <dgm:pt modelId="{C7FD4400-C8EC-445A-8FEE-7A2B455B1436}">
      <dgm:prSet phldrT="[Text]"/>
      <dgm:spPr/>
      <dgm:t>
        <a:bodyPr/>
        <a:lstStyle/>
        <a:p>
          <a:r>
            <a:rPr lang="ro-RO" dirty="0"/>
            <a:t>depresiuni-golf</a:t>
          </a:r>
          <a:endParaRPr lang="en-US" dirty="0"/>
        </a:p>
      </dgm:t>
    </dgm:pt>
    <dgm:pt modelId="{6DD3273B-0AC0-4FBB-8689-99E1381FF2AB}" type="parTrans" cxnId="{04E8AEE9-67BC-4441-B1C0-38E1235D6DE3}">
      <dgm:prSet/>
      <dgm:spPr/>
      <dgm:t>
        <a:bodyPr/>
        <a:lstStyle/>
        <a:p>
          <a:endParaRPr lang="en-US"/>
        </a:p>
      </dgm:t>
    </dgm:pt>
    <dgm:pt modelId="{9259681C-DDE2-4B4A-9DA8-FC47165069C1}" type="sibTrans" cxnId="{04E8AEE9-67BC-4441-B1C0-38E1235D6DE3}">
      <dgm:prSet/>
      <dgm:spPr/>
      <dgm:t>
        <a:bodyPr/>
        <a:lstStyle/>
        <a:p>
          <a:endParaRPr lang="en-US"/>
        </a:p>
      </dgm:t>
    </dgm:pt>
    <dgm:pt modelId="{AA75787F-9C56-4D89-8B55-787230B4F379}">
      <dgm:prSet phldrT="[Text]"/>
      <dgm:spPr/>
      <dgm:t>
        <a:bodyPr/>
        <a:lstStyle/>
        <a:p>
          <a:r>
            <a:rPr lang="ro-RO" dirty="0"/>
            <a:t>procese de sedimentare</a:t>
          </a:r>
          <a:endParaRPr lang="en-US" dirty="0"/>
        </a:p>
      </dgm:t>
    </dgm:pt>
    <dgm:pt modelId="{B2BD592A-2CB6-40E6-8A5C-489DE3412EF6}" type="parTrans" cxnId="{8642944E-76C5-4BA3-A5B6-59A3F4ACF37F}">
      <dgm:prSet/>
      <dgm:spPr/>
      <dgm:t>
        <a:bodyPr/>
        <a:lstStyle/>
        <a:p>
          <a:endParaRPr lang="en-US"/>
        </a:p>
      </dgm:t>
    </dgm:pt>
    <dgm:pt modelId="{0EC91C33-5A57-4428-9670-3476DF70FDD4}" type="sibTrans" cxnId="{8642944E-76C5-4BA3-A5B6-59A3F4ACF37F}">
      <dgm:prSet/>
      <dgm:spPr/>
      <dgm:t>
        <a:bodyPr/>
        <a:lstStyle/>
        <a:p>
          <a:endParaRPr lang="en-US"/>
        </a:p>
      </dgm:t>
    </dgm:pt>
    <dgm:pt modelId="{6A38B003-EC10-413B-B2AB-9D2236E1A785}">
      <dgm:prSet phldrT="[Text]"/>
      <dgm:spPr/>
      <dgm:t>
        <a:bodyPr/>
        <a:lstStyle/>
        <a:p>
          <a:r>
            <a:rPr lang="ro-RO" dirty="0"/>
            <a:t>ape curgătoare</a:t>
          </a:r>
          <a:endParaRPr lang="en-US" dirty="0"/>
        </a:p>
      </dgm:t>
    </dgm:pt>
    <dgm:pt modelId="{59D859BF-32C5-4022-B82B-EAFF8B115091}" type="sibTrans" cxnId="{1D6E6F93-E38D-4E23-9FC9-29BCE03122EE}">
      <dgm:prSet/>
      <dgm:spPr/>
      <dgm:t>
        <a:bodyPr/>
        <a:lstStyle/>
        <a:p>
          <a:endParaRPr lang="en-US"/>
        </a:p>
      </dgm:t>
    </dgm:pt>
    <dgm:pt modelId="{7CA71463-2B3D-4704-AF3C-FA3C89C6F616}" type="parTrans" cxnId="{1D6E6F93-E38D-4E23-9FC9-29BCE03122EE}">
      <dgm:prSet/>
      <dgm:spPr/>
      <dgm:t>
        <a:bodyPr/>
        <a:lstStyle/>
        <a:p>
          <a:endParaRPr lang="en-US"/>
        </a:p>
      </dgm:t>
    </dgm:pt>
    <dgm:pt modelId="{7DCA6E7B-F4A0-4F09-B630-DC8741EC812B}" type="pres">
      <dgm:prSet presAssocID="{E5BF3A5B-9DF2-4547-8B9D-8D65541B3D41}" presName="linearFlow" presStyleCnt="0">
        <dgm:presLayoutVars>
          <dgm:dir/>
          <dgm:animLvl val="lvl"/>
          <dgm:resizeHandles val="exact"/>
        </dgm:presLayoutVars>
      </dgm:prSet>
      <dgm:spPr/>
    </dgm:pt>
    <dgm:pt modelId="{C892CE45-CF58-4F4C-B57E-E02E08B49F0F}" type="pres">
      <dgm:prSet presAssocID="{B73A30C7-7B3F-45FC-897D-01B6E23CE7A7}" presName="composite" presStyleCnt="0"/>
      <dgm:spPr/>
    </dgm:pt>
    <dgm:pt modelId="{2F440B3B-80D7-482A-A35A-48DA973E7BD3}" type="pres">
      <dgm:prSet presAssocID="{B73A30C7-7B3F-45FC-897D-01B6E23CE7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DEB0D53-64E9-4080-837A-D315CCDC8737}" type="pres">
      <dgm:prSet presAssocID="{B73A30C7-7B3F-45FC-897D-01B6E23CE7A7}" presName="parSh" presStyleLbl="node1" presStyleIdx="0" presStyleCnt="3"/>
      <dgm:spPr/>
    </dgm:pt>
    <dgm:pt modelId="{CDF5456E-388B-4937-9978-79E52A20FDFA}" type="pres">
      <dgm:prSet presAssocID="{B73A30C7-7B3F-45FC-897D-01B6E23CE7A7}" presName="desTx" presStyleLbl="fgAcc1" presStyleIdx="0" presStyleCnt="3" custScaleX="133385">
        <dgm:presLayoutVars>
          <dgm:bulletEnabled val="1"/>
        </dgm:presLayoutVars>
      </dgm:prSet>
      <dgm:spPr/>
    </dgm:pt>
    <dgm:pt modelId="{B5121C1C-9F96-46CF-A2E1-14279890453B}" type="pres">
      <dgm:prSet presAssocID="{FE7E6BB7-2EFF-4E71-87FF-7595B9EBFFBE}" presName="sibTrans" presStyleLbl="sibTrans2D1" presStyleIdx="0" presStyleCnt="2"/>
      <dgm:spPr/>
    </dgm:pt>
    <dgm:pt modelId="{07B56791-6544-4131-B199-72D4E780F6EB}" type="pres">
      <dgm:prSet presAssocID="{FE7E6BB7-2EFF-4E71-87FF-7595B9EBFFBE}" presName="connTx" presStyleLbl="sibTrans2D1" presStyleIdx="0" presStyleCnt="2"/>
      <dgm:spPr/>
    </dgm:pt>
    <dgm:pt modelId="{C6388739-93E9-465D-8491-BF78C83DB37C}" type="pres">
      <dgm:prSet presAssocID="{D1C0412F-2277-473B-B5F0-F533E9CE395A}" presName="composite" presStyleCnt="0"/>
      <dgm:spPr/>
    </dgm:pt>
    <dgm:pt modelId="{6CB9CC23-E2A9-427E-AD53-B4B3BE1A4E66}" type="pres">
      <dgm:prSet presAssocID="{D1C0412F-2277-473B-B5F0-F533E9CE395A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3284A8A-4A76-4EB6-8160-EB6DE2AE677E}" type="pres">
      <dgm:prSet presAssocID="{D1C0412F-2277-473B-B5F0-F533E9CE395A}" presName="parSh" presStyleLbl="node1" presStyleIdx="1" presStyleCnt="3"/>
      <dgm:spPr/>
    </dgm:pt>
    <dgm:pt modelId="{BF709549-69C8-4EEC-AA2C-128B65DC540E}" type="pres">
      <dgm:prSet presAssocID="{D1C0412F-2277-473B-B5F0-F533E9CE395A}" presName="desTx" presStyleLbl="fgAcc1" presStyleIdx="1" presStyleCnt="3">
        <dgm:presLayoutVars>
          <dgm:bulletEnabled val="1"/>
        </dgm:presLayoutVars>
      </dgm:prSet>
      <dgm:spPr/>
    </dgm:pt>
    <dgm:pt modelId="{81E1D31B-B153-4AA5-9B6B-DB54D0C0921A}" type="pres">
      <dgm:prSet presAssocID="{5DB2E596-97ED-4753-A86B-43C594DCBCFB}" presName="sibTrans" presStyleLbl="sibTrans2D1" presStyleIdx="1" presStyleCnt="2"/>
      <dgm:spPr/>
    </dgm:pt>
    <dgm:pt modelId="{B13741FB-20AF-4C0A-BA46-9E16B8CDB6EB}" type="pres">
      <dgm:prSet presAssocID="{5DB2E596-97ED-4753-A86B-43C594DCBCFB}" presName="connTx" presStyleLbl="sibTrans2D1" presStyleIdx="1" presStyleCnt="2"/>
      <dgm:spPr/>
    </dgm:pt>
    <dgm:pt modelId="{2CD8ACB8-C352-4BC0-84EE-5174EDBA8277}" type="pres">
      <dgm:prSet presAssocID="{104EEA88-0813-4998-AC50-520C5DC2571E}" presName="composite" presStyleCnt="0"/>
      <dgm:spPr/>
    </dgm:pt>
    <dgm:pt modelId="{0B7944AB-F20E-4F28-8B07-10E93129A06D}" type="pres">
      <dgm:prSet presAssocID="{104EEA88-0813-4998-AC50-520C5DC25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9F9A1E8-C192-4BF6-AF2B-F096F972E9A3}" type="pres">
      <dgm:prSet presAssocID="{104EEA88-0813-4998-AC50-520C5DC2571E}" presName="parSh" presStyleLbl="node1" presStyleIdx="2" presStyleCnt="3"/>
      <dgm:spPr/>
    </dgm:pt>
    <dgm:pt modelId="{B927DD63-7B56-436B-8074-3D78E3D8ED17}" type="pres">
      <dgm:prSet presAssocID="{104EEA88-0813-4998-AC50-520C5DC2571E}" presName="desTx" presStyleLbl="fgAcc1" presStyleIdx="2" presStyleCnt="3">
        <dgm:presLayoutVars>
          <dgm:bulletEnabled val="1"/>
        </dgm:presLayoutVars>
      </dgm:prSet>
      <dgm:spPr/>
    </dgm:pt>
  </dgm:ptLst>
  <dgm:cxnLst>
    <dgm:cxn modelId="{14D0D314-F8EF-4E0C-9D20-3050FC883F31}" type="presOf" srcId="{D1C0412F-2277-473B-B5F0-F533E9CE395A}" destId="{6CB9CC23-E2A9-427E-AD53-B4B3BE1A4E66}" srcOrd="0" destOrd="0" presId="urn:microsoft.com/office/officeart/2005/8/layout/process3"/>
    <dgm:cxn modelId="{E56ED21C-E6BF-4722-8D54-F4E072D262B6}" srcId="{E5BF3A5B-9DF2-4547-8B9D-8D65541B3D41}" destId="{D1C0412F-2277-473B-B5F0-F533E9CE395A}" srcOrd="1" destOrd="0" parTransId="{01FE67C9-5E95-4249-BC29-DBAB4BF62691}" sibTransId="{5DB2E596-97ED-4753-A86B-43C594DCBCFB}"/>
    <dgm:cxn modelId="{31B57422-FCB2-4F53-A1C3-3C01DD53ADE1}" type="presOf" srcId="{FE7E6BB7-2EFF-4E71-87FF-7595B9EBFFBE}" destId="{07B56791-6544-4131-B199-72D4E780F6EB}" srcOrd="1" destOrd="0" presId="urn:microsoft.com/office/officeart/2005/8/layout/process3"/>
    <dgm:cxn modelId="{4DEB3E2E-2D4A-47EF-B2D5-884A28C18CA4}" type="presOf" srcId="{104EEA88-0813-4998-AC50-520C5DC2571E}" destId="{19F9A1E8-C192-4BF6-AF2B-F096F972E9A3}" srcOrd="1" destOrd="0" presId="urn:microsoft.com/office/officeart/2005/8/layout/process3"/>
    <dgm:cxn modelId="{980E0D30-6644-4B43-AD45-BE1C16C4E73E}" type="presOf" srcId="{104EEA88-0813-4998-AC50-520C5DC2571E}" destId="{0B7944AB-F20E-4F28-8B07-10E93129A06D}" srcOrd="0" destOrd="0" presId="urn:microsoft.com/office/officeart/2005/8/layout/process3"/>
    <dgm:cxn modelId="{1039B139-AF5F-4504-857E-0570A259A4BB}" type="presOf" srcId="{AA75787F-9C56-4D89-8B55-787230B4F379}" destId="{BF709549-69C8-4EEC-AA2C-128B65DC540E}" srcOrd="0" destOrd="1" presId="urn:microsoft.com/office/officeart/2005/8/layout/process3"/>
    <dgm:cxn modelId="{BEB6AE40-DE34-4CB8-82CB-B3B1EA1C5324}" type="presOf" srcId="{FE7E6BB7-2EFF-4E71-87FF-7595B9EBFFBE}" destId="{B5121C1C-9F96-46CF-A2E1-14279890453B}" srcOrd="0" destOrd="0" presId="urn:microsoft.com/office/officeart/2005/8/layout/process3"/>
    <dgm:cxn modelId="{E82AD441-E2E7-4D14-81D8-ADC671214140}" type="presOf" srcId="{3E1480FC-3CA3-4297-96F4-5EA1BDB2AB8E}" destId="{CDF5456E-388B-4937-9978-79E52A20FDFA}" srcOrd="0" destOrd="0" presId="urn:microsoft.com/office/officeart/2005/8/layout/process3"/>
    <dgm:cxn modelId="{1E1A2B44-624D-4211-B89D-632365732EAB}" type="presOf" srcId="{D1C0412F-2277-473B-B5F0-F533E9CE395A}" destId="{13284A8A-4A76-4EB6-8160-EB6DE2AE677E}" srcOrd="1" destOrd="0" presId="urn:microsoft.com/office/officeart/2005/8/layout/process3"/>
    <dgm:cxn modelId="{C1269068-9BE4-4D74-9A9A-CF49AE75B23A}" type="presOf" srcId="{B73A30C7-7B3F-45FC-897D-01B6E23CE7A7}" destId="{7DEB0D53-64E9-4080-837A-D315CCDC8737}" srcOrd="1" destOrd="0" presId="urn:microsoft.com/office/officeart/2005/8/layout/process3"/>
    <dgm:cxn modelId="{D635BA48-6126-4677-950A-6199B86A6739}" srcId="{E5BF3A5B-9DF2-4547-8B9D-8D65541B3D41}" destId="{104EEA88-0813-4998-AC50-520C5DC2571E}" srcOrd="2" destOrd="0" parTransId="{30F6280A-09BA-4181-B7BA-BCDDDDD7585C}" sibTransId="{97673D75-5A52-4760-85DE-0D3846B31AAD}"/>
    <dgm:cxn modelId="{42BAEC6D-A9E3-4B1C-AA54-B3110ED40188}" type="presOf" srcId="{E5BF3A5B-9DF2-4547-8B9D-8D65541B3D41}" destId="{7DCA6E7B-F4A0-4F09-B630-DC8741EC812B}" srcOrd="0" destOrd="0" presId="urn:microsoft.com/office/officeart/2005/8/layout/process3"/>
    <dgm:cxn modelId="{8642944E-76C5-4BA3-A5B6-59A3F4ACF37F}" srcId="{D1C0412F-2277-473B-B5F0-F533E9CE395A}" destId="{AA75787F-9C56-4D89-8B55-787230B4F379}" srcOrd="1" destOrd="0" parTransId="{B2BD592A-2CB6-40E6-8A5C-489DE3412EF6}" sibTransId="{0EC91C33-5A57-4428-9670-3476DF70FDD4}"/>
    <dgm:cxn modelId="{E014F772-FBE8-4ED7-8649-E8D57F3D4624}" srcId="{E5BF3A5B-9DF2-4547-8B9D-8D65541B3D41}" destId="{B73A30C7-7B3F-45FC-897D-01B6E23CE7A7}" srcOrd="0" destOrd="0" parTransId="{13A3F637-8AD3-4D48-81D6-771F50941961}" sibTransId="{FE7E6BB7-2EFF-4E71-87FF-7595B9EBFFBE}"/>
    <dgm:cxn modelId="{523D6157-FA0C-4CA3-BAE8-42473156903F}" type="presOf" srcId="{6A38B003-EC10-413B-B2AB-9D2236E1A785}" destId="{CDF5456E-388B-4937-9978-79E52A20FDFA}" srcOrd="0" destOrd="1" presId="urn:microsoft.com/office/officeart/2005/8/layout/process3"/>
    <dgm:cxn modelId="{1D6E6F93-E38D-4E23-9FC9-29BCE03122EE}" srcId="{B73A30C7-7B3F-45FC-897D-01B6E23CE7A7}" destId="{6A38B003-EC10-413B-B2AB-9D2236E1A785}" srcOrd="1" destOrd="0" parTransId="{7CA71463-2B3D-4704-AF3C-FA3C89C6F616}" sibTransId="{59D859BF-32C5-4022-B82B-EAFF8B115091}"/>
    <dgm:cxn modelId="{DF6C449E-A4D4-40A7-A431-7E16B9C685E0}" type="presOf" srcId="{5DB2E596-97ED-4753-A86B-43C594DCBCFB}" destId="{B13741FB-20AF-4C0A-BA46-9E16B8CDB6EB}" srcOrd="1" destOrd="0" presId="urn:microsoft.com/office/officeart/2005/8/layout/process3"/>
    <dgm:cxn modelId="{DEF8E3C4-888F-4ABF-A9AC-5DE580B186D6}" srcId="{B73A30C7-7B3F-45FC-897D-01B6E23CE7A7}" destId="{3E1480FC-3CA3-4297-96F4-5EA1BDB2AB8E}" srcOrd="0" destOrd="0" parTransId="{23A2A9A6-D0B1-4586-B3BB-C3F5428591D3}" sibTransId="{2FD53E9F-B071-4793-AA4A-189278E7B2A0}"/>
    <dgm:cxn modelId="{4A5B3FC5-24E8-4F77-82FD-49F2446427AA}" type="presOf" srcId="{545FB70A-6F98-4034-A64B-4AC194357612}" destId="{BF709549-69C8-4EEC-AA2C-128B65DC540E}" srcOrd="0" destOrd="0" presId="urn:microsoft.com/office/officeart/2005/8/layout/process3"/>
    <dgm:cxn modelId="{BF70CDC7-7259-4784-BF56-431ACE8093A5}" srcId="{D1C0412F-2277-473B-B5F0-F533E9CE395A}" destId="{545FB70A-6F98-4034-A64B-4AC194357612}" srcOrd="0" destOrd="0" parTransId="{371601B2-3022-4FDB-B4F4-5DE3E108B4D1}" sibTransId="{99D9AF9A-4D5E-455D-AF57-9E3B67AFC148}"/>
    <dgm:cxn modelId="{BF4BC4DD-EA61-4F3F-80E5-92EC7B10B3AE}" type="presOf" srcId="{C7FD4400-C8EC-445A-8FEE-7A2B455B1436}" destId="{B927DD63-7B56-436B-8074-3D78E3D8ED17}" srcOrd="0" destOrd="0" presId="urn:microsoft.com/office/officeart/2005/8/layout/process3"/>
    <dgm:cxn modelId="{18373BDF-B130-4903-8ECA-E6F9BAFA567F}" type="presOf" srcId="{B73A30C7-7B3F-45FC-897D-01B6E23CE7A7}" destId="{2F440B3B-80D7-482A-A35A-48DA973E7BD3}" srcOrd="0" destOrd="0" presId="urn:microsoft.com/office/officeart/2005/8/layout/process3"/>
    <dgm:cxn modelId="{56D905E0-8487-4355-B555-68B80A21A84C}" type="presOf" srcId="{5DB2E596-97ED-4753-A86B-43C594DCBCFB}" destId="{81E1D31B-B153-4AA5-9B6B-DB54D0C0921A}" srcOrd="0" destOrd="0" presId="urn:microsoft.com/office/officeart/2005/8/layout/process3"/>
    <dgm:cxn modelId="{04E8AEE9-67BC-4441-B1C0-38E1235D6DE3}" srcId="{104EEA88-0813-4998-AC50-520C5DC2571E}" destId="{C7FD4400-C8EC-445A-8FEE-7A2B455B1436}" srcOrd="0" destOrd="0" parTransId="{6DD3273B-0AC0-4FBB-8689-99E1381FF2AB}" sibTransId="{9259681C-DDE2-4B4A-9DA8-FC47165069C1}"/>
    <dgm:cxn modelId="{F1ADA4F2-850C-4B67-AC6D-8A4B3424E54E}" type="presParOf" srcId="{7DCA6E7B-F4A0-4F09-B630-DC8741EC812B}" destId="{C892CE45-CF58-4F4C-B57E-E02E08B49F0F}" srcOrd="0" destOrd="0" presId="urn:microsoft.com/office/officeart/2005/8/layout/process3"/>
    <dgm:cxn modelId="{F4718D9A-9513-4E8D-8923-58EC966A7AF3}" type="presParOf" srcId="{C892CE45-CF58-4F4C-B57E-E02E08B49F0F}" destId="{2F440B3B-80D7-482A-A35A-48DA973E7BD3}" srcOrd="0" destOrd="0" presId="urn:microsoft.com/office/officeart/2005/8/layout/process3"/>
    <dgm:cxn modelId="{61678C23-DF87-40E4-9C62-DFF7B8241CE3}" type="presParOf" srcId="{C892CE45-CF58-4F4C-B57E-E02E08B49F0F}" destId="{7DEB0D53-64E9-4080-837A-D315CCDC8737}" srcOrd="1" destOrd="0" presId="urn:microsoft.com/office/officeart/2005/8/layout/process3"/>
    <dgm:cxn modelId="{364CC87C-A3D9-4BA6-A5BC-34F62BBA561D}" type="presParOf" srcId="{C892CE45-CF58-4F4C-B57E-E02E08B49F0F}" destId="{CDF5456E-388B-4937-9978-79E52A20FDFA}" srcOrd="2" destOrd="0" presId="urn:microsoft.com/office/officeart/2005/8/layout/process3"/>
    <dgm:cxn modelId="{3E73AAE9-FAA4-4518-9752-311A449A48AE}" type="presParOf" srcId="{7DCA6E7B-F4A0-4F09-B630-DC8741EC812B}" destId="{B5121C1C-9F96-46CF-A2E1-14279890453B}" srcOrd="1" destOrd="0" presId="urn:microsoft.com/office/officeart/2005/8/layout/process3"/>
    <dgm:cxn modelId="{B792E704-A3CB-4ADB-9690-1D5D83461EE5}" type="presParOf" srcId="{B5121C1C-9F96-46CF-A2E1-14279890453B}" destId="{07B56791-6544-4131-B199-72D4E780F6EB}" srcOrd="0" destOrd="0" presId="urn:microsoft.com/office/officeart/2005/8/layout/process3"/>
    <dgm:cxn modelId="{B299837E-E8F8-4039-83F6-D10E68F2680E}" type="presParOf" srcId="{7DCA6E7B-F4A0-4F09-B630-DC8741EC812B}" destId="{C6388739-93E9-465D-8491-BF78C83DB37C}" srcOrd="2" destOrd="0" presId="urn:microsoft.com/office/officeart/2005/8/layout/process3"/>
    <dgm:cxn modelId="{EBA55B60-6A01-4EE4-A6C3-C5BB2F2FBF53}" type="presParOf" srcId="{C6388739-93E9-465D-8491-BF78C83DB37C}" destId="{6CB9CC23-E2A9-427E-AD53-B4B3BE1A4E66}" srcOrd="0" destOrd="0" presId="urn:microsoft.com/office/officeart/2005/8/layout/process3"/>
    <dgm:cxn modelId="{977C446A-AF32-4726-B6B8-98D4EDE6FA95}" type="presParOf" srcId="{C6388739-93E9-465D-8491-BF78C83DB37C}" destId="{13284A8A-4A76-4EB6-8160-EB6DE2AE677E}" srcOrd="1" destOrd="0" presId="urn:microsoft.com/office/officeart/2005/8/layout/process3"/>
    <dgm:cxn modelId="{B9672E7B-0F49-41D1-91B6-3C06135FE2A2}" type="presParOf" srcId="{C6388739-93E9-465D-8491-BF78C83DB37C}" destId="{BF709549-69C8-4EEC-AA2C-128B65DC540E}" srcOrd="2" destOrd="0" presId="urn:microsoft.com/office/officeart/2005/8/layout/process3"/>
    <dgm:cxn modelId="{A454457A-66FF-4F76-B7D1-EFE2FE797B5C}" type="presParOf" srcId="{7DCA6E7B-F4A0-4F09-B630-DC8741EC812B}" destId="{81E1D31B-B153-4AA5-9B6B-DB54D0C0921A}" srcOrd="3" destOrd="0" presId="urn:microsoft.com/office/officeart/2005/8/layout/process3"/>
    <dgm:cxn modelId="{311DE559-5C22-49DE-989E-E1200A7814D4}" type="presParOf" srcId="{81E1D31B-B153-4AA5-9B6B-DB54D0C0921A}" destId="{B13741FB-20AF-4C0A-BA46-9E16B8CDB6EB}" srcOrd="0" destOrd="0" presId="urn:microsoft.com/office/officeart/2005/8/layout/process3"/>
    <dgm:cxn modelId="{F635BCAE-C7CE-4EC6-866D-4677085BF98E}" type="presParOf" srcId="{7DCA6E7B-F4A0-4F09-B630-DC8741EC812B}" destId="{2CD8ACB8-C352-4BC0-84EE-5174EDBA8277}" srcOrd="4" destOrd="0" presId="urn:microsoft.com/office/officeart/2005/8/layout/process3"/>
    <dgm:cxn modelId="{EB5E8748-0E8B-4F16-BDDF-75B84B2F23E0}" type="presParOf" srcId="{2CD8ACB8-C352-4BC0-84EE-5174EDBA8277}" destId="{0B7944AB-F20E-4F28-8B07-10E93129A06D}" srcOrd="0" destOrd="0" presId="urn:microsoft.com/office/officeart/2005/8/layout/process3"/>
    <dgm:cxn modelId="{AB87C985-AE14-4885-A928-95BDB6279374}" type="presParOf" srcId="{2CD8ACB8-C352-4BC0-84EE-5174EDBA8277}" destId="{19F9A1E8-C192-4BF6-AF2B-F096F972E9A3}" srcOrd="1" destOrd="0" presId="urn:microsoft.com/office/officeart/2005/8/layout/process3"/>
    <dgm:cxn modelId="{623B9376-5629-4732-B88A-705052551965}" type="presParOf" srcId="{2CD8ACB8-C352-4BC0-84EE-5174EDBA8277}" destId="{B927DD63-7B56-436B-8074-3D78E3D8ED1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6671" y="1412818"/>
          <a:ext cx="1936345" cy="1135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Agent modelator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(cine?)</a:t>
          </a:r>
          <a:endParaRPr lang="en-US" sz="1700" kern="1200" dirty="0"/>
        </a:p>
      </dsp:txBody>
      <dsp:txXfrm>
        <a:off x="6671" y="1412818"/>
        <a:ext cx="1936345" cy="756729"/>
      </dsp:txXfrm>
    </dsp:sp>
    <dsp:sp modelId="{CDF5456E-388B-4937-9978-79E52A20FDFA}">
      <dsp:nvSpPr>
        <dsp:cNvPr id="0" name=""/>
        <dsp:cNvSpPr/>
      </dsp:nvSpPr>
      <dsp:spPr>
        <a:xfrm>
          <a:off x="361815" y="2169547"/>
          <a:ext cx="2019259" cy="110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ghețarii - dinamic</a:t>
          </a:r>
          <a:endParaRPr lang="en-US" sz="1700" kern="1200" dirty="0"/>
        </a:p>
      </dsp:txBody>
      <dsp:txXfrm>
        <a:off x="394080" y="2201812"/>
        <a:ext cx="1954729" cy="1037070"/>
      </dsp:txXfrm>
    </dsp:sp>
    <dsp:sp modelId="{B5121C1C-9F96-46CF-A2E1-14279890453B}">
      <dsp:nvSpPr>
        <dsp:cNvPr id="0" name=""/>
        <dsp:cNvSpPr/>
      </dsp:nvSpPr>
      <dsp:spPr>
        <a:xfrm>
          <a:off x="2246924" y="1550135"/>
          <a:ext cx="644283" cy="48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46924" y="1646554"/>
        <a:ext cx="499655" cy="289256"/>
      </dsp:txXfrm>
    </dsp:sp>
    <dsp:sp modelId="{13284A8A-4A76-4EB6-8160-EB6DE2AE677E}">
      <dsp:nvSpPr>
        <dsp:cNvPr id="0" name=""/>
        <dsp:cNvSpPr/>
      </dsp:nvSpPr>
      <dsp:spPr>
        <a:xfrm>
          <a:off x="3158646" y="1412818"/>
          <a:ext cx="1936345" cy="1135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Procese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(</a:t>
          </a:r>
          <a:r>
            <a:rPr lang="en-US" sz="1700" kern="1200" dirty="0" err="1"/>
            <a:t>ce</a:t>
          </a:r>
          <a:r>
            <a:rPr lang="ro-RO" sz="1700" kern="1200" dirty="0"/>
            <a:t> face?)</a:t>
          </a:r>
          <a:endParaRPr lang="en-US" sz="1700" kern="1200" dirty="0"/>
        </a:p>
      </dsp:txBody>
      <dsp:txXfrm>
        <a:off x="3158646" y="1412818"/>
        <a:ext cx="1936345" cy="756729"/>
      </dsp:txXfrm>
    </dsp:sp>
    <dsp:sp modelId="{BF709549-69C8-4EEC-AA2C-128B65DC540E}">
      <dsp:nvSpPr>
        <dsp:cNvPr id="0" name=""/>
        <dsp:cNvSpPr/>
      </dsp:nvSpPr>
      <dsp:spPr>
        <a:xfrm>
          <a:off x="3555247" y="2169547"/>
          <a:ext cx="1936345" cy="110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erodează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transportă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depun</a:t>
          </a:r>
          <a:endParaRPr lang="en-US" sz="1700" kern="1200" dirty="0"/>
        </a:p>
      </dsp:txBody>
      <dsp:txXfrm>
        <a:off x="3587512" y="2201812"/>
        <a:ext cx="1871815" cy="1037070"/>
      </dsp:txXfrm>
    </dsp:sp>
    <dsp:sp modelId="{81E1D31B-B153-4AA5-9B6B-DB54D0C0921A}">
      <dsp:nvSpPr>
        <dsp:cNvPr id="0" name=""/>
        <dsp:cNvSpPr/>
      </dsp:nvSpPr>
      <dsp:spPr>
        <a:xfrm>
          <a:off x="5388534" y="1550135"/>
          <a:ext cx="622311" cy="482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88534" y="1646554"/>
        <a:ext cx="477683" cy="289256"/>
      </dsp:txXfrm>
    </dsp:sp>
    <dsp:sp modelId="{19F9A1E8-C192-4BF6-AF2B-F096F972E9A3}">
      <dsp:nvSpPr>
        <dsp:cNvPr id="0" name=""/>
        <dsp:cNvSpPr/>
      </dsp:nvSpPr>
      <dsp:spPr>
        <a:xfrm>
          <a:off x="6269163" y="1412818"/>
          <a:ext cx="1936345" cy="1135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Forme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(ce rezultă ?)</a:t>
          </a:r>
          <a:endParaRPr lang="en-US" sz="1700" kern="1200" dirty="0"/>
        </a:p>
      </dsp:txBody>
      <dsp:txXfrm>
        <a:off x="6269163" y="1412818"/>
        <a:ext cx="1936345" cy="756729"/>
      </dsp:txXfrm>
    </dsp:sp>
    <dsp:sp modelId="{B927DD63-7B56-436B-8074-3D78E3D8ED17}">
      <dsp:nvSpPr>
        <dsp:cNvPr id="0" name=""/>
        <dsp:cNvSpPr/>
      </dsp:nvSpPr>
      <dsp:spPr>
        <a:xfrm>
          <a:off x="6665764" y="2169547"/>
          <a:ext cx="1936345" cy="1101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circ glaciar-lacuri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vale glaciară</a:t>
          </a:r>
          <a:endParaRPr lang="en-US" sz="1700" kern="1200" dirty="0"/>
        </a:p>
      </dsp:txBody>
      <dsp:txXfrm>
        <a:off x="6698029" y="2201812"/>
        <a:ext cx="1871815" cy="10370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1701" y="1056252"/>
          <a:ext cx="1829246" cy="1072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Agent modelator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 (cine?)</a:t>
          </a:r>
          <a:endParaRPr lang="en-US" sz="1600" kern="1200" dirty="0"/>
        </a:p>
      </dsp:txBody>
      <dsp:txXfrm>
        <a:off x="1701" y="1056252"/>
        <a:ext cx="1829246" cy="714767"/>
      </dsp:txXfrm>
    </dsp:sp>
    <dsp:sp modelId="{CDF5456E-388B-4937-9978-79E52A20FDFA}">
      <dsp:nvSpPr>
        <dsp:cNvPr id="0" name=""/>
        <dsp:cNvSpPr/>
      </dsp:nvSpPr>
      <dsp:spPr>
        <a:xfrm>
          <a:off x="71019" y="1771019"/>
          <a:ext cx="2439940" cy="129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vulcanii - dinamic</a:t>
          </a:r>
          <a:endParaRPr lang="en-US" sz="1600" kern="1200" dirty="0"/>
        </a:p>
      </dsp:txBody>
      <dsp:txXfrm>
        <a:off x="108846" y="1808846"/>
        <a:ext cx="2364286" cy="1215846"/>
      </dsp:txXfrm>
    </dsp:sp>
    <dsp:sp modelId="{B5121C1C-9F96-46CF-A2E1-14279890453B}">
      <dsp:nvSpPr>
        <dsp:cNvPr id="0" name=""/>
        <dsp:cNvSpPr/>
      </dsp:nvSpPr>
      <dsp:spPr>
        <a:xfrm>
          <a:off x="2184591" y="1185921"/>
          <a:ext cx="749724" cy="455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184591" y="1277007"/>
        <a:ext cx="613095" cy="273257"/>
      </dsp:txXfrm>
    </dsp:sp>
    <dsp:sp modelId="{13284A8A-4A76-4EB6-8160-EB6DE2AE677E}">
      <dsp:nvSpPr>
        <dsp:cNvPr id="0" name=""/>
        <dsp:cNvSpPr/>
      </dsp:nvSpPr>
      <dsp:spPr>
        <a:xfrm>
          <a:off x="3245522" y="1056252"/>
          <a:ext cx="1829246" cy="1072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Procese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(</a:t>
          </a:r>
          <a:r>
            <a:rPr lang="en-US" sz="1600" kern="1200" dirty="0" err="1"/>
            <a:t>ce</a:t>
          </a:r>
          <a:r>
            <a:rPr lang="ro-RO" sz="1600" kern="1200" dirty="0"/>
            <a:t> face?)</a:t>
          </a:r>
          <a:endParaRPr lang="en-US" sz="1600" kern="1200" dirty="0"/>
        </a:p>
      </dsp:txBody>
      <dsp:txXfrm>
        <a:off x="3245522" y="1056252"/>
        <a:ext cx="1829246" cy="714767"/>
      </dsp:txXfrm>
    </dsp:sp>
    <dsp:sp modelId="{BF709549-69C8-4EEC-AA2C-128B65DC540E}">
      <dsp:nvSpPr>
        <dsp:cNvPr id="0" name=""/>
        <dsp:cNvSpPr/>
      </dsp:nvSpPr>
      <dsp:spPr>
        <a:xfrm>
          <a:off x="3620187" y="1771019"/>
          <a:ext cx="1829246" cy="129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erupție de lavă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infiltrări de magmă</a:t>
          </a:r>
          <a:endParaRPr lang="en-US" sz="1600" kern="1200" dirty="0"/>
        </a:p>
      </dsp:txBody>
      <dsp:txXfrm>
        <a:off x="3658014" y="1808846"/>
        <a:ext cx="1753592" cy="1215846"/>
      </dsp:txXfrm>
    </dsp:sp>
    <dsp:sp modelId="{81E1D31B-B153-4AA5-9B6B-DB54D0C0921A}">
      <dsp:nvSpPr>
        <dsp:cNvPr id="0" name=""/>
        <dsp:cNvSpPr/>
      </dsp:nvSpPr>
      <dsp:spPr>
        <a:xfrm>
          <a:off x="5352076" y="1185921"/>
          <a:ext cx="587891" cy="4554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352076" y="1277007"/>
        <a:ext cx="451262" cy="273257"/>
      </dsp:txXfrm>
    </dsp:sp>
    <dsp:sp modelId="{19F9A1E8-C192-4BF6-AF2B-F096F972E9A3}">
      <dsp:nvSpPr>
        <dsp:cNvPr id="0" name=""/>
        <dsp:cNvSpPr/>
      </dsp:nvSpPr>
      <dsp:spPr>
        <a:xfrm>
          <a:off x="6183997" y="1056252"/>
          <a:ext cx="1829246" cy="10721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Forme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600" kern="1200" dirty="0"/>
            <a:t> (ce rezultă ?)</a:t>
          </a:r>
          <a:endParaRPr lang="en-US" sz="1600" kern="1200" dirty="0"/>
        </a:p>
      </dsp:txBody>
      <dsp:txXfrm>
        <a:off x="6183997" y="1056252"/>
        <a:ext cx="1829246" cy="714767"/>
      </dsp:txXfrm>
    </dsp:sp>
    <dsp:sp modelId="{B927DD63-7B56-436B-8074-3D78E3D8ED17}">
      <dsp:nvSpPr>
        <dsp:cNvPr id="0" name=""/>
        <dsp:cNvSpPr/>
      </dsp:nvSpPr>
      <dsp:spPr>
        <a:xfrm>
          <a:off x="6558662" y="1771019"/>
          <a:ext cx="1829246" cy="1291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conuri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cratere - lacuri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600" kern="1200" dirty="0"/>
            <a:t>coloane de bazalt</a:t>
          </a:r>
          <a:endParaRPr lang="en-US" sz="1600" kern="1200" dirty="0"/>
        </a:p>
      </dsp:txBody>
      <dsp:txXfrm>
        <a:off x="6596489" y="1808846"/>
        <a:ext cx="1753592" cy="12158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1763" y="1200160"/>
          <a:ext cx="1896079" cy="1137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Agent modelator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(cine?)</a:t>
          </a:r>
          <a:endParaRPr lang="en-US" sz="1700" kern="1200" dirty="0"/>
        </a:p>
      </dsp:txBody>
      <dsp:txXfrm>
        <a:off x="1763" y="1200160"/>
        <a:ext cx="1896079" cy="758431"/>
      </dsp:txXfrm>
    </dsp:sp>
    <dsp:sp modelId="{CDF5456E-388B-4937-9978-79E52A20FDFA}">
      <dsp:nvSpPr>
        <dsp:cNvPr id="0" name=""/>
        <dsp:cNvSpPr/>
      </dsp:nvSpPr>
      <dsp:spPr>
        <a:xfrm>
          <a:off x="73613" y="1958591"/>
          <a:ext cx="2529085" cy="1338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calcarul - pasiv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apa - dinamic</a:t>
          </a:r>
          <a:endParaRPr lang="en-US" sz="1700" kern="1200" dirty="0"/>
        </a:p>
      </dsp:txBody>
      <dsp:txXfrm>
        <a:off x="112824" y="1997802"/>
        <a:ext cx="2450663" cy="1260328"/>
      </dsp:txXfrm>
    </dsp:sp>
    <dsp:sp modelId="{B5121C1C-9F96-46CF-A2E1-14279890453B}">
      <dsp:nvSpPr>
        <dsp:cNvPr id="0" name=""/>
        <dsp:cNvSpPr/>
      </dsp:nvSpPr>
      <dsp:spPr>
        <a:xfrm>
          <a:off x="2264406" y="1343341"/>
          <a:ext cx="777116" cy="4720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64406" y="1437755"/>
        <a:ext cx="635496" cy="283240"/>
      </dsp:txXfrm>
    </dsp:sp>
    <dsp:sp modelId="{13284A8A-4A76-4EB6-8160-EB6DE2AE677E}">
      <dsp:nvSpPr>
        <dsp:cNvPr id="0" name=""/>
        <dsp:cNvSpPr/>
      </dsp:nvSpPr>
      <dsp:spPr>
        <a:xfrm>
          <a:off x="3364100" y="1200160"/>
          <a:ext cx="1896079" cy="1137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Procese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(</a:t>
          </a:r>
          <a:r>
            <a:rPr lang="en-US" sz="1700" kern="1200" dirty="0" err="1"/>
            <a:t>ce</a:t>
          </a:r>
          <a:r>
            <a:rPr lang="ro-RO" sz="1700" kern="1200" dirty="0"/>
            <a:t> face?)</a:t>
          </a:r>
          <a:endParaRPr lang="en-US" sz="1700" kern="1200" dirty="0"/>
        </a:p>
      </dsp:txBody>
      <dsp:txXfrm>
        <a:off x="3364100" y="1200160"/>
        <a:ext cx="1896079" cy="758431"/>
      </dsp:txXfrm>
    </dsp:sp>
    <dsp:sp modelId="{BF709549-69C8-4EEC-AA2C-128B65DC540E}">
      <dsp:nvSpPr>
        <dsp:cNvPr id="0" name=""/>
        <dsp:cNvSpPr/>
      </dsp:nvSpPr>
      <dsp:spPr>
        <a:xfrm>
          <a:off x="3752453" y="1958591"/>
          <a:ext cx="1896079" cy="1338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dizolvare prin H</a:t>
          </a:r>
          <a:r>
            <a:rPr lang="ro-RO" sz="1700" kern="1200" baseline="-25000" dirty="0"/>
            <a:t>2</a:t>
          </a:r>
          <a:r>
            <a:rPr lang="ro-RO" sz="1700" kern="1200" dirty="0"/>
            <a:t>O + CO</a:t>
          </a:r>
          <a:r>
            <a:rPr lang="ro-RO" sz="1700" kern="1200" baseline="-25000" dirty="0"/>
            <a:t>2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precipitare</a:t>
          </a:r>
          <a:endParaRPr lang="en-US" sz="1700" kern="1200" dirty="0"/>
        </a:p>
      </dsp:txBody>
      <dsp:txXfrm>
        <a:off x="3791664" y="1997802"/>
        <a:ext cx="1817657" cy="1260328"/>
      </dsp:txXfrm>
    </dsp:sp>
    <dsp:sp modelId="{81E1D31B-B153-4AA5-9B6B-DB54D0C0921A}">
      <dsp:nvSpPr>
        <dsp:cNvPr id="0" name=""/>
        <dsp:cNvSpPr/>
      </dsp:nvSpPr>
      <dsp:spPr>
        <a:xfrm>
          <a:off x="5547617" y="1343341"/>
          <a:ext cx="609370" cy="4720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547617" y="1437755"/>
        <a:ext cx="467750" cy="283240"/>
      </dsp:txXfrm>
    </dsp:sp>
    <dsp:sp modelId="{19F9A1E8-C192-4BF6-AF2B-F096F972E9A3}">
      <dsp:nvSpPr>
        <dsp:cNvPr id="0" name=""/>
        <dsp:cNvSpPr/>
      </dsp:nvSpPr>
      <dsp:spPr>
        <a:xfrm>
          <a:off x="6409934" y="1200160"/>
          <a:ext cx="1896079" cy="11376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Forme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(ce rezultă ?)</a:t>
          </a:r>
          <a:endParaRPr lang="en-US" sz="1700" kern="1200" dirty="0"/>
        </a:p>
      </dsp:txBody>
      <dsp:txXfrm>
        <a:off x="6409934" y="1200160"/>
        <a:ext cx="1896079" cy="758431"/>
      </dsp:txXfrm>
    </dsp:sp>
    <dsp:sp modelId="{B927DD63-7B56-436B-8074-3D78E3D8ED17}">
      <dsp:nvSpPr>
        <dsp:cNvPr id="0" name=""/>
        <dsp:cNvSpPr/>
      </dsp:nvSpPr>
      <dsp:spPr>
        <a:xfrm>
          <a:off x="6798287" y="1958591"/>
          <a:ext cx="1896079" cy="13387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peșteri (stalactite, stalagmite)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văi în cheie</a:t>
          </a:r>
          <a:endParaRPr lang="en-US" sz="1700" kern="1200" dirty="0"/>
        </a:p>
      </dsp:txBody>
      <dsp:txXfrm>
        <a:off x="6837498" y="1997802"/>
        <a:ext cx="1817657" cy="12603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1776" y="685749"/>
          <a:ext cx="1910320" cy="1133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Agent modelator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(cine?)</a:t>
          </a:r>
          <a:endParaRPr lang="en-US" sz="1700" kern="1200" dirty="0"/>
        </a:p>
      </dsp:txBody>
      <dsp:txXfrm>
        <a:off x="1776" y="685749"/>
        <a:ext cx="1910320" cy="755549"/>
      </dsp:txXfrm>
    </dsp:sp>
    <dsp:sp modelId="{CDF5456E-388B-4937-9978-79E52A20FDFA}">
      <dsp:nvSpPr>
        <dsp:cNvPr id="0" name=""/>
        <dsp:cNvSpPr/>
      </dsp:nvSpPr>
      <dsp:spPr>
        <a:xfrm>
          <a:off x="74166" y="1441299"/>
          <a:ext cx="2548080" cy="186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</a:t>
          </a:r>
          <a:r>
            <a:rPr lang="ro-RO" sz="1700" kern="1200" dirty="0" err="1"/>
            <a:t>lima</a:t>
          </a:r>
          <a:r>
            <a:rPr lang="ro-RO" sz="1700" kern="1200" dirty="0"/>
            <a:t>:</a:t>
          </a:r>
          <a:r>
            <a:rPr lang="en-US" sz="1700" kern="1200" dirty="0"/>
            <a:t> </a:t>
          </a:r>
          <a:r>
            <a:rPr lang="en-US" sz="1700" kern="1200" dirty="0" err="1"/>
            <a:t>apa</a:t>
          </a:r>
          <a:r>
            <a:rPr lang="en-US" sz="1700" kern="1200" dirty="0"/>
            <a:t>, v</a:t>
          </a:r>
          <a:r>
            <a:rPr lang="ro-RO" sz="1700" kern="1200" dirty="0"/>
            <a:t>â</a:t>
          </a:r>
          <a:r>
            <a:rPr lang="en-US" sz="1700" kern="1200" dirty="0" err="1"/>
            <a:t>ntul</a:t>
          </a:r>
          <a:r>
            <a:rPr lang="ro-RO" sz="1700" kern="1200" dirty="0"/>
            <a:t>, temperatura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r</a:t>
          </a:r>
          <a:r>
            <a:rPr lang="ro-RO" sz="1700" kern="1200" dirty="0"/>
            <a:t>oca</a:t>
          </a:r>
          <a:r>
            <a:rPr lang="en-US" sz="1700" kern="1200" dirty="0"/>
            <a:t> - </a:t>
          </a:r>
          <a:r>
            <a:rPr lang="en-US" sz="1700" kern="1200" dirty="0" err="1"/>
            <a:t>pasiv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s</a:t>
          </a:r>
          <a:r>
            <a:rPr lang="ro-RO" sz="1700" kern="1200" dirty="0" err="1"/>
            <a:t>tructura</a:t>
          </a:r>
          <a:r>
            <a:rPr lang="en-US" sz="1700" kern="1200" dirty="0"/>
            <a:t> - </a:t>
          </a:r>
          <a:r>
            <a:rPr lang="en-US" sz="1700" kern="1200" dirty="0" err="1"/>
            <a:t>pasiv</a:t>
          </a:r>
          <a:endParaRPr lang="en-US" sz="1700" kern="1200" dirty="0"/>
        </a:p>
      </dsp:txBody>
      <dsp:txXfrm>
        <a:off x="128837" y="1495970"/>
        <a:ext cx="2438738" cy="1757258"/>
      </dsp:txXfrm>
    </dsp:sp>
    <dsp:sp modelId="{B5121C1C-9F96-46CF-A2E1-14279890453B}">
      <dsp:nvSpPr>
        <dsp:cNvPr id="0" name=""/>
        <dsp:cNvSpPr/>
      </dsp:nvSpPr>
      <dsp:spPr>
        <a:xfrm>
          <a:off x="2281414" y="825717"/>
          <a:ext cx="782953" cy="475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81414" y="920840"/>
        <a:ext cx="640269" cy="285368"/>
      </dsp:txXfrm>
    </dsp:sp>
    <dsp:sp modelId="{13284A8A-4A76-4EB6-8160-EB6DE2AE677E}">
      <dsp:nvSpPr>
        <dsp:cNvPr id="0" name=""/>
        <dsp:cNvSpPr/>
      </dsp:nvSpPr>
      <dsp:spPr>
        <a:xfrm>
          <a:off x="3389367" y="685749"/>
          <a:ext cx="1910320" cy="1133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Procese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(</a:t>
          </a:r>
          <a:r>
            <a:rPr lang="en-US" sz="1700" kern="1200" dirty="0" err="1"/>
            <a:t>ce</a:t>
          </a:r>
          <a:r>
            <a:rPr lang="ro-RO" sz="1700" kern="1200" dirty="0"/>
            <a:t> face?)</a:t>
          </a:r>
          <a:endParaRPr lang="en-US" sz="1700" kern="1200" dirty="0"/>
        </a:p>
      </dsp:txBody>
      <dsp:txXfrm>
        <a:off x="3389367" y="685749"/>
        <a:ext cx="1910320" cy="755549"/>
      </dsp:txXfrm>
    </dsp:sp>
    <dsp:sp modelId="{BF709549-69C8-4EEC-AA2C-128B65DC540E}">
      <dsp:nvSpPr>
        <dsp:cNvPr id="0" name=""/>
        <dsp:cNvSpPr/>
      </dsp:nvSpPr>
      <dsp:spPr>
        <a:xfrm>
          <a:off x="3780637" y="1441299"/>
          <a:ext cx="1910320" cy="186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procese climatice: șiroire, </a:t>
          </a:r>
          <a:r>
            <a:rPr lang="ro-RO" sz="1700" kern="1200" dirty="0" err="1"/>
            <a:t>eolizație</a:t>
          </a:r>
          <a:r>
            <a:rPr lang="ro-RO" sz="1700" kern="1200" dirty="0"/>
            <a:t>, dezagregare</a:t>
          </a:r>
          <a:endParaRPr lang="en-US" sz="1700" kern="1200" dirty="0"/>
        </a:p>
      </dsp:txBody>
      <dsp:txXfrm>
        <a:off x="3835308" y="1495970"/>
        <a:ext cx="1800978" cy="1757258"/>
      </dsp:txXfrm>
    </dsp:sp>
    <dsp:sp modelId="{81E1D31B-B153-4AA5-9B6B-DB54D0C0921A}">
      <dsp:nvSpPr>
        <dsp:cNvPr id="0" name=""/>
        <dsp:cNvSpPr/>
      </dsp:nvSpPr>
      <dsp:spPr>
        <a:xfrm>
          <a:off x="5589285" y="825717"/>
          <a:ext cx="613946" cy="475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589285" y="920840"/>
        <a:ext cx="471262" cy="285368"/>
      </dsp:txXfrm>
    </dsp:sp>
    <dsp:sp modelId="{19F9A1E8-C192-4BF6-AF2B-F096F972E9A3}">
      <dsp:nvSpPr>
        <dsp:cNvPr id="0" name=""/>
        <dsp:cNvSpPr/>
      </dsp:nvSpPr>
      <dsp:spPr>
        <a:xfrm>
          <a:off x="6458077" y="685749"/>
          <a:ext cx="1910320" cy="11333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Forme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/>
            <a:t> (ce rezultă ?)</a:t>
          </a:r>
          <a:endParaRPr lang="en-US" sz="1700" kern="1200" dirty="0"/>
        </a:p>
      </dsp:txBody>
      <dsp:txXfrm>
        <a:off x="6458077" y="685749"/>
        <a:ext cx="1910320" cy="755549"/>
      </dsp:txXfrm>
    </dsp:sp>
    <dsp:sp modelId="{B927DD63-7B56-436B-8074-3D78E3D8ED17}">
      <dsp:nvSpPr>
        <dsp:cNvPr id="0" name=""/>
        <dsp:cNvSpPr/>
      </dsp:nvSpPr>
      <dsp:spPr>
        <a:xfrm>
          <a:off x="6849348" y="1441299"/>
          <a:ext cx="1910320" cy="1866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700" kern="1200" dirty="0"/>
            <a:t>forme </a:t>
          </a:r>
          <a:r>
            <a:rPr lang="en-US" sz="1700" kern="1200" dirty="0"/>
            <a:t>“</a:t>
          </a:r>
          <a:r>
            <a:rPr lang="en-US" sz="1700" kern="1200" dirty="0" err="1"/>
            <a:t>ciudate</a:t>
          </a:r>
          <a:r>
            <a:rPr lang="en-US" sz="1700" kern="1200" dirty="0"/>
            <a:t>” </a:t>
          </a:r>
        </a:p>
      </dsp:txBody>
      <dsp:txXfrm>
        <a:off x="6904019" y="1495970"/>
        <a:ext cx="1800978" cy="17572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1542" y="709892"/>
          <a:ext cx="1658559" cy="873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Agent modelator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 (cine?)</a:t>
          </a:r>
          <a:endParaRPr lang="en-US" sz="1300" kern="1200" dirty="0"/>
        </a:p>
      </dsp:txBody>
      <dsp:txXfrm>
        <a:off x="1542" y="709892"/>
        <a:ext cx="1658559" cy="582135"/>
      </dsp:txXfrm>
    </dsp:sp>
    <dsp:sp modelId="{CDF5456E-388B-4937-9978-79E52A20FDFA}">
      <dsp:nvSpPr>
        <dsp:cNvPr id="0" name=""/>
        <dsp:cNvSpPr/>
      </dsp:nvSpPr>
      <dsp:spPr>
        <a:xfrm>
          <a:off x="64392" y="1292028"/>
          <a:ext cx="2212270" cy="1244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mișcări tectonice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clima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roca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structura</a:t>
          </a:r>
          <a:endParaRPr lang="en-US" sz="1300" kern="1200" dirty="0"/>
        </a:p>
      </dsp:txBody>
      <dsp:txXfrm>
        <a:off x="100845" y="1328481"/>
        <a:ext cx="2139364" cy="1171681"/>
      </dsp:txXfrm>
    </dsp:sp>
    <dsp:sp modelId="{B5121C1C-9F96-46CF-A2E1-14279890453B}">
      <dsp:nvSpPr>
        <dsp:cNvPr id="0" name=""/>
        <dsp:cNvSpPr/>
      </dsp:nvSpPr>
      <dsp:spPr>
        <a:xfrm>
          <a:off x="1980747" y="794493"/>
          <a:ext cx="679768" cy="412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1980747" y="877080"/>
        <a:ext cx="555888" cy="247759"/>
      </dsp:txXfrm>
    </dsp:sp>
    <dsp:sp modelId="{13284A8A-4A76-4EB6-8160-EB6DE2AE677E}">
      <dsp:nvSpPr>
        <dsp:cNvPr id="0" name=""/>
        <dsp:cNvSpPr/>
      </dsp:nvSpPr>
      <dsp:spPr>
        <a:xfrm>
          <a:off x="2942684" y="709892"/>
          <a:ext cx="1658559" cy="873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Procese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(</a:t>
          </a:r>
          <a:r>
            <a:rPr lang="en-US" sz="1300" kern="1200" dirty="0" err="1"/>
            <a:t>ce</a:t>
          </a:r>
          <a:r>
            <a:rPr lang="ro-RO" sz="1300" kern="1200" dirty="0"/>
            <a:t> face?)</a:t>
          </a:r>
          <a:endParaRPr lang="en-US" sz="1300" kern="1200" dirty="0"/>
        </a:p>
      </dsp:txBody>
      <dsp:txXfrm>
        <a:off x="2942684" y="709892"/>
        <a:ext cx="1658559" cy="582135"/>
      </dsp:txXfrm>
    </dsp:sp>
    <dsp:sp modelId="{BF709549-69C8-4EEC-AA2C-128B65DC540E}">
      <dsp:nvSpPr>
        <dsp:cNvPr id="0" name=""/>
        <dsp:cNvSpPr/>
      </dsp:nvSpPr>
      <dsp:spPr>
        <a:xfrm>
          <a:off x="3282389" y="1292028"/>
          <a:ext cx="1658559" cy="1244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procese tectonice: înălțare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procese climatice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300" kern="1200" dirty="0"/>
            <a:t>procese geomorfologice</a:t>
          </a:r>
          <a:endParaRPr lang="en-US" sz="1300" kern="1200" dirty="0"/>
        </a:p>
      </dsp:txBody>
      <dsp:txXfrm>
        <a:off x="3318842" y="1328481"/>
        <a:ext cx="1585653" cy="1171681"/>
      </dsp:txXfrm>
    </dsp:sp>
    <dsp:sp modelId="{81E1D31B-B153-4AA5-9B6B-DB54D0C0921A}">
      <dsp:nvSpPr>
        <dsp:cNvPr id="0" name=""/>
        <dsp:cNvSpPr/>
      </dsp:nvSpPr>
      <dsp:spPr>
        <a:xfrm>
          <a:off x="4852675" y="794493"/>
          <a:ext cx="533035" cy="412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4852675" y="877080"/>
        <a:ext cx="409155" cy="247759"/>
      </dsp:txXfrm>
    </dsp:sp>
    <dsp:sp modelId="{19F9A1E8-C192-4BF6-AF2B-F096F972E9A3}">
      <dsp:nvSpPr>
        <dsp:cNvPr id="0" name=""/>
        <dsp:cNvSpPr/>
      </dsp:nvSpPr>
      <dsp:spPr>
        <a:xfrm>
          <a:off x="5606970" y="709892"/>
          <a:ext cx="1658559" cy="873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Forme</a:t>
          </a:r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300" kern="1200" dirty="0"/>
            <a:t> (ce rezultă ?)</a:t>
          </a:r>
          <a:endParaRPr lang="en-US" sz="1300" kern="1200" dirty="0"/>
        </a:p>
      </dsp:txBody>
      <dsp:txXfrm>
        <a:off x="5606970" y="709892"/>
        <a:ext cx="1658559" cy="582135"/>
      </dsp:txXfrm>
    </dsp:sp>
    <dsp:sp modelId="{B927DD63-7B56-436B-8074-3D78E3D8ED17}">
      <dsp:nvSpPr>
        <dsp:cNvPr id="0" name=""/>
        <dsp:cNvSpPr/>
      </dsp:nvSpPr>
      <dsp:spPr>
        <a:xfrm>
          <a:off x="5946675" y="1292028"/>
          <a:ext cx="1658559" cy="12445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Suprafe</a:t>
          </a:r>
          <a:r>
            <a:rPr lang="ro-RO" sz="1300" kern="1200" dirty="0"/>
            <a:t>ț</a:t>
          </a:r>
          <a:r>
            <a:rPr lang="en-US" sz="1300" kern="1200" dirty="0"/>
            <a:t>e de </a:t>
          </a:r>
          <a:r>
            <a:rPr lang="en-US" sz="1300" kern="1200" dirty="0" err="1"/>
            <a:t>nivelare</a:t>
          </a:r>
          <a:r>
            <a:rPr lang="en-US" sz="1300" kern="1200" dirty="0"/>
            <a:t>/</a:t>
          </a:r>
          <a:r>
            <a:rPr lang="en-US" sz="1300" kern="1200" dirty="0" err="1"/>
            <a:t>eroziune</a:t>
          </a:r>
          <a:endParaRPr lang="en-US" sz="1300" kern="1200" dirty="0"/>
        </a:p>
      </dsp:txBody>
      <dsp:txXfrm>
        <a:off x="5983128" y="1328481"/>
        <a:ext cx="1585653" cy="11716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B0D53-64E9-4080-837A-D315CCDC8737}">
      <dsp:nvSpPr>
        <dsp:cNvPr id="0" name=""/>
        <dsp:cNvSpPr/>
      </dsp:nvSpPr>
      <dsp:spPr>
        <a:xfrm>
          <a:off x="1542" y="669272"/>
          <a:ext cx="1658559" cy="93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Agent modelator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 (cine?)</a:t>
          </a:r>
          <a:endParaRPr lang="en-US" sz="1400" kern="1200" dirty="0"/>
        </a:p>
      </dsp:txBody>
      <dsp:txXfrm>
        <a:off x="1542" y="669272"/>
        <a:ext cx="1658559" cy="622763"/>
      </dsp:txXfrm>
    </dsp:sp>
    <dsp:sp modelId="{CDF5456E-388B-4937-9978-79E52A20FDFA}">
      <dsp:nvSpPr>
        <dsp:cNvPr id="0" name=""/>
        <dsp:cNvSpPr/>
      </dsp:nvSpPr>
      <dsp:spPr>
        <a:xfrm>
          <a:off x="64392" y="1292035"/>
          <a:ext cx="2212270" cy="128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/>
            <a:t>mișcări tectonice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/>
            <a:t>ape curgătoare</a:t>
          </a:r>
          <a:endParaRPr lang="en-US" sz="1400" kern="1200" dirty="0"/>
        </a:p>
      </dsp:txBody>
      <dsp:txXfrm>
        <a:off x="102034" y="1329677"/>
        <a:ext cx="2136986" cy="1209916"/>
      </dsp:txXfrm>
    </dsp:sp>
    <dsp:sp modelId="{B5121C1C-9F96-46CF-A2E1-14279890453B}">
      <dsp:nvSpPr>
        <dsp:cNvPr id="0" name=""/>
        <dsp:cNvSpPr/>
      </dsp:nvSpPr>
      <dsp:spPr>
        <a:xfrm>
          <a:off x="1980747" y="774187"/>
          <a:ext cx="679768" cy="412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980747" y="856774"/>
        <a:ext cx="555888" cy="247759"/>
      </dsp:txXfrm>
    </dsp:sp>
    <dsp:sp modelId="{13284A8A-4A76-4EB6-8160-EB6DE2AE677E}">
      <dsp:nvSpPr>
        <dsp:cNvPr id="0" name=""/>
        <dsp:cNvSpPr/>
      </dsp:nvSpPr>
      <dsp:spPr>
        <a:xfrm>
          <a:off x="2942684" y="669272"/>
          <a:ext cx="1658559" cy="93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Procese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(</a:t>
          </a:r>
          <a:r>
            <a:rPr lang="en-US" sz="1400" kern="1200" dirty="0" err="1"/>
            <a:t>ce</a:t>
          </a:r>
          <a:r>
            <a:rPr lang="ro-RO" sz="1400" kern="1200" dirty="0"/>
            <a:t> face?)</a:t>
          </a:r>
          <a:endParaRPr lang="en-US" sz="1400" kern="1200" dirty="0"/>
        </a:p>
      </dsp:txBody>
      <dsp:txXfrm>
        <a:off x="2942684" y="669272"/>
        <a:ext cx="1658559" cy="622763"/>
      </dsp:txXfrm>
    </dsp:sp>
    <dsp:sp modelId="{BF709549-69C8-4EEC-AA2C-128B65DC540E}">
      <dsp:nvSpPr>
        <dsp:cNvPr id="0" name=""/>
        <dsp:cNvSpPr/>
      </dsp:nvSpPr>
      <dsp:spPr>
        <a:xfrm>
          <a:off x="3282389" y="1292035"/>
          <a:ext cx="1658559" cy="128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/>
            <a:t>procese tectonice: înălțare, </a:t>
          </a:r>
          <a:r>
            <a:rPr lang="ro-RO" sz="1400" kern="1200" dirty="0" err="1"/>
            <a:t>prăbușie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/>
            <a:t>procese de sedimentare</a:t>
          </a:r>
          <a:endParaRPr lang="en-US" sz="1400" kern="1200" dirty="0"/>
        </a:p>
      </dsp:txBody>
      <dsp:txXfrm>
        <a:off x="3320031" y="1329677"/>
        <a:ext cx="1583275" cy="1209916"/>
      </dsp:txXfrm>
    </dsp:sp>
    <dsp:sp modelId="{81E1D31B-B153-4AA5-9B6B-DB54D0C0921A}">
      <dsp:nvSpPr>
        <dsp:cNvPr id="0" name=""/>
        <dsp:cNvSpPr/>
      </dsp:nvSpPr>
      <dsp:spPr>
        <a:xfrm>
          <a:off x="4852675" y="774187"/>
          <a:ext cx="533035" cy="4129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4852675" y="856774"/>
        <a:ext cx="409155" cy="247759"/>
      </dsp:txXfrm>
    </dsp:sp>
    <dsp:sp modelId="{19F9A1E8-C192-4BF6-AF2B-F096F972E9A3}">
      <dsp:nvSpPr>
        <dsp:cNvPr id="0" name=""/>
        <dsp:cNvSpPr/>
      </dsp:nvSpPr>
      <dsp:spPr>
        <a:xfrm>
          <a:off x="5606970" y="669272"/>
          <a:ext cx="1658559" cy="9341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Forme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400" kern="1200" dirty="0"/>
            <a:t> (ce rezultă ?)</a:t>
          </a:r>
          <a:endParaRPr lang="en-US" sz="1400" kern="1200" dirty="0"/>
        </a:p>
      </dsp:txBody>
      <dsp:txXfrm>
        <a:off x="5606970" y="669272"/>
        <a:ext cx="1658559" cy="622763"/>
      </dsp:txXfrm>
    </dsp:sp>
    <dsp:sp modelId="{B927DD63-7B56-436B-8074-3D78E3D8ED17}">
      <dsp:nvSpPr>
        <dsp:cNvPr id="0" name=""/>
        <dsp:cNvSpPr/>
      </dsp:nvSpPr>
      <dsp:spPr>
        <a:xfrm>
          <a:off x="5946675" y="1292035"/>
          <a:ext cx="1658559" cy="12852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400" kern="1200" dirty="0"/>
            <a:t>depresiuni-golf</a:t>
          </a:r>
          <a:endParaRPr lang="en-US" sz="1400" kern="1200" dirty="0"/>
        </a:p>
      </dsp:txBody>
      <dsp:txXfrm>
        <a:off x="5984317" y="1329677"/>
        <a:ext cx="1583275" cy="12099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BF8A7-5186-4A45-BCB1-D1DAF68A8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27BD3-BCA9-4E62-8626-A5932E535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EA1F7-F41E-40B0-820F-FD90217A9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E3B6-145D-4C55-B484-F18C1F8A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9CBA9-AE79-4BD3-A581-18F6D57D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3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46EA-23A9-4D48-83BE-B8E223866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616A0-1E36-43B3-8692-D137080E3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F35F9-F5EF-48DD-93D1-6300E1190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59BDD-8BD9-445D-91B2-41248390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8AD2-C31B-45E4-A403-432B01DC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50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F9799-969A-4E65-B35F-899CC96DE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B8763-24E9-4520-9C87-96FA4049F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39468-E266-4C85-8461-F3CB02E96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432B2-EB71-4DF3-A5C1-73E9643C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2E55B-6B53-4100-B022-346DDD72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61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D7CD-BD12-4328-B41B-ABE346097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D8C59-FB21-41B5-8C9B-B664FA5E3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E5EE0-CBC2-4F16-9B38-2AA7795B8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6EBEF-DC23-4691-8671-BE0ACBA9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EA80E-48C5-4305-B6E1-8E79DB1F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E78B-490C-4F73-84AB-097410AA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8BA02-47F6-4E18-A2C3-D2134912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EB3C9-7CA8-49BE-81D8-EE0E65E4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2D3BB-95B2-4597-A262-4EB6C888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1D7FC-9A4A-4F82-8FD2-218365A0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65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F9719-71F6-4515-9B44-6DDB3905E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CB37F-0530-40F0-8831-AF3ACB26D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DCE58-B9EC-423B-B242-03BC08DD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B8F86-CC93-477B-9E78-085EC7606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7F9AB-003E-46F3-8CC4-C48AF63EC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12B06-3779-4766-8F03-DECD0DAA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9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67B2-186C-4702-8CBB-325139FA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38174-9C36-4693-8A2B-B34E04023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39E77-2308-43E3-ACA6-61AFA7D83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31BCCA-EA3A-4913-8DEC-6B7EA795D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6A2B8F-6A3C-43C6-B7C6-36E83BF25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12E5F-DD72-48DC-A4BE-1E23471B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20D6C-185F-4A99-BA7D-BAF9C923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D0EE5C-7870-47DD-97EF-EE8175045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83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17A1-9097-4A55-86E9-1ECFCB63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70D49-4B15-4868-9488-F3307B9D6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A194E-F715-4ADB-BAD3-3AC1B280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931677-30F2-49D5-A95D-03A5D2363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43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ECEF5-4AF9-4B99-9E39-13B5555E2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6FAFC-A523-4A35-B67B-115B00B4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EB54D-D165-447F-A7C1-E565A4D6E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80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A125-4D23-49A1-B9BA-32C298B6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4ADF9-F1C7-49ED-BA14-B0011797B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F5E243-5875-43CB-8AF7-13C4FF473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3779E-B985-4F5D-9F3E-426BEB44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4CE4B-28BA-4977-9E7D-A1D3003C8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BF0AD-7817-4558-87C6-019BC9B2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75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BE03-5FB2-44FF-9EBC-B096507F1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C5B046-E705-437C-959C-111FE6E7B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833CC-C4E5-473E-B1D6-CE23C2089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EAC0A-15D6-4153-B95B-63614ED6F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CB1A75-D25D-453A-8EEB-868297F08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64B14-3109-4207-94B4-5E3240A2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3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CAE32E-B757-4BFE-B191-ABA67327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5FFC7-0B56-4F60-94F4-6D60AFF6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AE006-2459-473A-A71B-1D31CEF98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866D-FEBF-4630-82E7-C0F665063D5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5AB39-1645-47AC-8294-ADF555327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812C2-3E96-4BD0-9A99-7CD45317E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5EAC9-1497-43CF-BB28-23AB7337C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65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?pin=833089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mbient_presentation">
            <a:hlinkClick r:id="" action="ppaction://media"/>
            <a:extLst>
              <a:ext uri="{FF2B5EF4-FFF2-40B4-BE49-F238E27FC236}">
                <a16:creationId xmlns:a16="http://schemas.microsoft.com/office/drawing/2014/main" id="{4EEB57EC-793D-41A0-A40E-DE6B957D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257" y="1062449"/>
            <a:ext cx="487363" cy="487363"/>
          </a:xfrm>
          <a:prstGeom prst="rect">
            <a:avLst/>
          </a:prstGeom>
        </p:spPr>
      </p:pic>
      <p:sp useBgFill="1">
        <p:nvSpPr>
          <p:cNvPr id="56" name="Rectangle 4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FA3CD3A3-D3C1-4567-BEC0-3A50E9A3A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010912"/>
            <a:ext cx="2889504" cy="1344168"/>
          </a:xfrm>
        </p:spPr>
        <p:txBody>
          <a:bodyPr anchor="ctr">
            <a:normAutofit/>
          </a:bodyPr>
          <a:lstStyle/>
          <a:p>
            <a:r>
              <a:rPr lang="ro-RO" sz="2600" dirty="0">
                <a:solidFill>
                  <a:schemeClr val="bg1"/>
                </a:solidFill>
              </a:rPr>
              <a:t>Relieful Carpaților</a:t>
            </a:r>
            <a:endParaRPr lang="en-US" sz="2600" dirty="0">
              <a:solidFill>
                <a:schemeClr val="bg1"/>
              </a:solidFill>
            </a:endParaRPr>
          </a:p>
        </p:txBody>
      </p:sp>
      <p:cxnSp>
        <p:nvCxnSpPr>
          <p:cNvPr id="58" name="Straight Connector 53">
            <a:extLst>
              <a:ext uri="{FF2B5EF4-FFF2-40B4-BE49-F238E27FC236}">
                <a16:creationId xmlns:a16="http://schemas.microsoft.com/office/drawing/2014/main" id="{B56D13EF-D431-4D0F-BFFC-1B5A686F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2317" y="5023095"/>
            <a:ext cx="7818118" cy="13441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o-RO" sz="1700" dirty="0">
                <a:solidFill>
                  <a:schemeClr val="bg1"/>
                </a:solidFill>
              </a:rPr>
              <a:t>Achiziții cognitive </a:t>
            </a:r>
            <a:r>
              <a:rPr lang="en-US" sz="1700" dirty="0">
                <a:solidFill>
                  <a:schemeClr val="bg1"/>
                </a:solidFill>
              </a:rPr>
              <a:t>dob</a:t>
            </a:r>
            <a:r>
              <a:rPr lang="ro-RO" sz="1700" dirty="0" err="1">
                <a:solidFill>
                  <a:schemeClr val="bg1"/>
                </a:solidFill>
              </a:rPr>
              <a:t>ândite</a:t>
            </a:r>
            <a:r>
              <a:rPr lang="ro-RO" sz="1700" dirty="0">
                <a:solidFill>
                  <a:schemeClr val="bg1"/>
                </a:solidFill>
              </a:rPr>
              <a:t> în lecția anterioară: </a:t>
            </a:r>
          </a:p>
          <a:p>
            <a:pPr marL="0" indent="0">
              <a:buNone/>
            </a:pPr>
            <a:r>
              <a:rPr lang="ro-RO" sz="1700" dirty="0">
                <a:solidFill>
                  <a:schemeClr val="bg1"/>
                </a:solidFill>
              </a:rPr>
              <a:t>Aspecte generale ale Carpaților: geneza și petrografia, diviziuni, altitudini, fragmentare.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7" name="Video 6" title="Mountain Aerial">
            <a:hlinkClick r:id="" action="ppaction://media"/>
            <a:extLst>
              <a:ext uri="{FF2B5EF4-FFF2-40B4-BE49-F238E27FC236}">
                <a16:creationId xmlns:a16="http://schemas.microsoft.com/office/drawing/2014/main" id="{9B107D48-5A1F-4194-9182-47A0D16FCC0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5876" y="128210"/>
            <a:ext cx="8077200" cy="4543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039E2D-1380-492C-8961-4A00B35F9550}"/>
              </a:ext>
            </a:extLst>
          </p:cNvPr>
          <p:cNvSpPr txBox="1"/>
          <p:nvPr/>
        </p:nvSpPr>
        <p:spPr>
          <a:xfrm>
            <a:off x="5728996" y="354563"/>
            <a:ext cx="4292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Proiect</a:t>
            </a:r>
            <a:r>
              <a:rPr lang="en-US" sz="2000" b="1" dirty="0"/>
              <a:t> de </a:t>
            </a:r>
            <a:r>
              <a:rPr lang="en-US" sz="2000" b="1" dirty="0" err="1"/>
              <a:t>lec</a:t>
            </a:r>
            <a:r>
              <a:rPr lang="ro-RO" sz="2000" b="1" dirty="0"/>
              <a:t>ț</a:t>
            </a:r>
            <a:r>
              <a:rPr lang="en-US" sz="2000" b="1" dirty="0" err="1"/>
              <a:t>ie</a:t>
            </a:r>
            <a:endParaRPr lang="ro-RO" sz="2000" b="1" dirty="0"/>
          </a:p>
          <a:p>
            <a:pPr algn="ctr"/>
            <a:r>
              <a:rPr lang="ro-RO" sz="2000" b="1" dirty="0"/>
              <a:t>Clasa a VIII-a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21285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vulcanic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2"/>
            <a:ext cx="3822192" cy="407857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o-RO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Amintiți-vă elementele aparatului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vulcanic pentru a explica formele din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imagini.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Magma se infiltrează în scoarță și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apoi erupe la suprafață; vatră, coș,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con, crater; lacul este cantonat în crater,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conul este erodat; coloanele prismatice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r</a:t>
            </a:r>
            <a:r>
              <a:rPr lang="ro-RO" sz="2000" dirty="0" err="1">
                <a:solidFill>
                  <a:schemeClr val="bg1"/>
                </a:solidFill>
              </a:rPr>
              <a:t>eprezintă</a:t>
            </a:r>
            <a:r>
              <a:rPr lang="ro-RO" sz="2000" dirty="0">
                <a:solidFill>
                  <a:schemeClr val="bg1"/>
                </a:solidFill>
              </a:rPr>
              <a:t> consolidarea magmei în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scoarță.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93F87-C2CC-42FA-BF00-4D91D874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057" y="1048574"/>
            <a:ext cx="6854559" cy="47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31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>
                <a:solidFill>
                  <a:schemeClr val="bg1"/>
                </a:solidFill>
              </a:rPr>
              <a:t>Relieful Carpaților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Descrieți imaginile !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Goluri cu formațiuni de precipitare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– stalactite, stalagmite, văi înguste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cu pereți abrupți.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D7192-2A06-4BA1-A112-9DD39C0FC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866" y="933473"/>
            <a:ext cx="7006959" cy="49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0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Relieful petrografic carstic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Explică geneza formelor de relief descrise anterior.</a:t>
            </a:r>
          </a:p>
          <a:p>
            <a:pPr marL="0" indent="0">
              <a:buNone/>
            </a:pPr>
            <a:endParaRPr lang="ro-RO" sz="18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1C09717-1EB8-48C6-8367-557002A15F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5727576"/>
              </p:ext>
            </p:extLst>
          </p:nvPr>
        </p:nvGraphicFramePr>
        <p:xfrm>
          <a:off x="1747935" y="2313526"/>
          <a:ext cx="8696130" cy="449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262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petrografic carstic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Precizați numele diviziunilor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carpatice unde se întâlnește acest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tip de relief.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Toate grupele carpatice.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5BB29-7C23-42AE-83FF-E490AAE3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866" y="982543"/>
            <a:ext cx="7072110" cy="48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7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petrografic carstic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1985238"/>
            <a:ext cx="3822192" cy="405166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i="1" dirty="0">
                <a:solidFill>
                  <a:schemeClr val="bg1"/>
                </a:solidFill>
              </a:rPr>
              <a:t>Situație - problemă</a:t>
            </a:r>
            <a:r>
              <a:rPr lang="ro-RO" sz="2000" dirty="0">
                <a:solidFill>
                  <a:schemeClr val="bg1"/>
                </a:solidFill>
              </a:rPr>
              <a:t>: deși calcarul este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o rocă specific montană, știm că peșterile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se întâlnesc și în Podișul Dobrogei. Care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este explicația?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>
                <a:solidFill>
                  <a:schemeClr val="bg1"/>
                </a:solidFill>
              </a:rPr>
              <a:t>Activitate </a:t>
            </a:r>
            <a:r>
              <a:rPr lang="ro-RO" sz="2000" b="1" dirty="0">
                <a:solidFill>
                  <a:schemeClr val="bg1"/>
                </a:solidFill>
              </a:rPr>
              <a:t>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Podișul Dobrogei este alcătuit din munți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foarte vechi, erodați.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5BB29-7C23-42AE-83FF-E490AAE3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866" y="982543"/>
            <a:ext cx="7072110" cy="489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4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>
                <a:solidFill>
                  <a:schemeClr val="bg1"/>
                </a:solidFill>
              </a:rPr>
              <a:t>Relieful Carpaților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Descrieți imaginile !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F</a:t>
            </a:r>
            <a:r>
              <a:rPr lang="fr-FR" sz="2000" dirty="0">
                <a:solidFill>
                  <a:schemeClr val="bg1"/>
                </a:solidFill>
              </a:rPr>
              <a:t>orme “</a:t>
            </a:r>
            <a:r>
              <a:rPr lang="fr-FR" sz="2000" dirty="0" err="1">
                <a:solidFill>
                  <a:schemeClr val="bg1"/>
                </a:solidFill>
              </a:rPr>
              <a:t>ciudate</a:t>
            </a:r>
            <a:r>
              <a:rPr lang="fr-FR" sz="2000" dirty="0">
                <a:solidFill>
                  <a:schemeClr val="bg1"/>
                </a:solidFill>
              </a:rPr>
              <a:t>” </a:t>
            </a:r>
            <a:r>
              <a:rPr lang="fr-FR" sz="2000" dirty="0" err="1">
                <a:solidFill>
                  <a:schemeClr val="bg1"/>
                </a:solidFill>
              </a:rPr>
              <a:t>cu</a:t>
            </a:r>
            <a:r>
              <a:rPr lang="fr-FR" sz="2000" dirty="0">
                <a:solidFill>
                  <a:schemeClr val="bg1"/>
                </a:solidFill>
              </a:rPr>
              <a:t> aspect de: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bg1"/>
                </a:solidFill>
              </a:rPr>
              <a:t>chip </a:t>
            </a:r>
            <a:r>
              <a:rPr lang="fr-FR" sz="2000" dirty="0" err="1">
                <a:solidFill>
                  <a:schemeClr val="bg1"/>
                </a:solidFill>
              </a:rPr>
              <a:t>uman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pălării</a:t>
            </a:r>
            <a:r>
              <a:rPr lang="fr-FR" sz="2000" dirty="0">
                <a:solidFill>
                  <a:schemeClr val="bg1"/>
                </a:solidFill>
              </a:rPr>
              <a:t>, </a:t>
            </a:r>
            <a:r>
              <a:rPr lang="fr-FR" sz="2000" dirty="0" err="1">
                <a:solidFill>
                  <a:schemeClr val="bg1"/>
                </a:solidFill>
              </a:rPr>
              <a:t>coloane</a:t>
            </a:r>
            <a:r>
              <a:rPr lang="ro-RO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1FA3C2-7741-4868-BD68-E79C110CD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4141" y="733200"/>
            <a:ext cx="6951475" cy="50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7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Relieful petrografic pe conglomerate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Explică geneza formelor de relief descrise anterior.</a:t>
            </a:r>
          </a:p>
          <a:p>
            <a:pPr marL="0" indent="0">
              <a:buNone/>
            </a:pPr>
            <a:endParaRPr lang="ro-RO" sz="18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CEAEABA2-5501-4D4D-AC93-1600454C6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899268"/>
              </p:ext>
            </p:extLst>
          </p:nvPr>
        </p:nvGraphicFramePr>
        <p:xfrm>
          <a:off x="1757416" y="2454439"/>
          <a:ext cx="8761445" cy="3993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266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0"/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3000"/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ro-RO"/>
              <a:t>Relieful petrografic pe conglomerate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7"/>
            <a:ext cx="5609220" cy="395383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/>
              <a:t>Activitate profesor:</a:t>
            </a:r>
          </a:p>
          <a:p>
            <a:pPr marL="0" indent="0">
              <a:buNone/>
            </a:pPr>
            <a:r>
              <a:rPr lang="ro-RO" sz="2000" i="1" dirty="0"/>
              <a:t>Situație-problemă</a:t>
            </a:r>
            <a:r>
              <a:rPr lang="ro-RO" sz="2000" dirty="0"/>
              <a:t>: deși s-au născut pe același tip</a:t>
            </a:r>
            <a:endParaRPr lang="en-US" sz="2000" dirty="0"/>
          </a:p>
          <a:p>
            <a:pPr marL="0" indent="0">
              <a:buNone/>
            </a:pPr>
            <a:r>
              <a:rPr lang="ro-RO" sz="2000" dirty="0"/>
              <a:t>de rocă, formele îmbracă un aspect foarte diferit;</a:t>
            </a:r>
            <a:endParaRPr lang="en-US" sz="2000" dirty="0"/>
          </a:p>
          <a:p>
            <a:pPr marL="0" indent="0">
              <a:buNone/>
            </a:pPr>
            <a:r>
              <a:rPr lang="ro-RO" sz="2000" dirty="0"/>
              <a:t>analizați imaginea conglomeratului pentru </a:t>
            </a:r>
            <a:r>
              <a:rPr lang="en-US" sz="2000" dirty="0"/>
              <a:t>a</a:t>
            </a:r>
          </a:p>
          <a:p>
            <a:pPr marL="0" indent="0">
              <a:buNone/>
            </a:pPr>
            <a:r>
              <a:rPr lang="en-US" sz="2000" dirty="0" err="1"/>
              <a:t>i</a:t>
            </a:r>
            <a:r>
              <a:rPr lang="ro-RO" sz="2000" dirty="0" err="1"/>
              <a:t>dentifica</a:t>
            </a:r>
            <a:r>
              <a:rPr lang="ro-RO" sz="2000" dirty="0"/>
              <a:t> cauza.</a:t>
            </a:r>
          </a:p>
          <a:p>
            <a:pPr marL="0" indent="0">
              <a:buNone/>
            </a:pPr>
            <a:endParaRPr lang="ro-RO" sz="2000" dirty="0"/>
          </a:p>
          <a:p>
            <a:pPr marL="0" indent="0">
              <a:buNone/>
            </a:pPr>
            <a:r>
              <a:rPr lang="ro-RO" sz="2000" b="1" dirty="0"/>
              <a:t>Activitate elev: </a:t>
            </a:r>
          </a:p>
          <a:p>
            <a:pPr marL="0" indent="0">
              <a:buNone/>
            </a:pPr>
            <a:r>
              <a:rPr lang="ro-RO" sz="2000" dirty="0"/>
              <a:t>Este alcătuită din fragmente </a:t>
            </a:r>
            <a:r>
              <a:rPr lang="en-US" sz="2000" dirty="0"/>
              <a:t>cu </a:t>
            </a:r>
            <a:r>
              <a:rPr lang="ro-RO" sz="2000" dirty="0"/>
              <a:t>proprietăți diferite;</a:t>
            </a:r>
            <a:endParaRPr lang="en-US" sz="2000" dirty="0"/>
          </a:p>
          <a:p>
            <a:pPr marL="0" indent="0">
              <a:buNone/>
            </a:pPr>
            <a:r>
              <a:rPr lang="ro-RO" sz="2000" dirty="0"/>
              <a:t>roca este modelată diferențiat în funcție de duritatea</a:t>
            </a:r>
            <a:endParaRPr lang="en-US" sz="2000" dirty="0"/>
          </a:p>
          <a:p>
            <a:pPr marL="0" indent="0">
              <a:buNone/>
            </a:pPr>
            <a:r>
              <a:rPr lang="ro-RO" sz="2000" dirty="0"/>
              <a:t>părților din care este alcătuită.</a:t>
            </a:r>
          </a:p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endParaRPr lang="ro-RO" sz="1800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76395-D0DA-49D8-8EA2-1F259012B5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5" r="17596"/>
          <a:stretch/>
        </p:blipFill>
        <p:spPr>
          <a:xfrm>
            <a:off x="7508124" y="-2"/>
            <a:ext cx="4683876" cy="4867277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99565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321732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30D701-71B5-48BF-8A18-1A92DFA7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44" y="774705"/>
            <a:ext cx="6579910" cy="319690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0891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5963"/>
            <a:ext cx="6594189" cy="1625210"/>
          </a:xfrm>
        </p:spPr>
        <p:txBody>
          <a:bodyPr>
            <a:normAutofit/>
          </a:bodyPr>
          <a:lstStyle/>
          <a:p>
            <a:r>
              <a:rPr lang="ro-RO">
                <a:solidFill>
                  <a:srgbClr val="FFFFFF"/>
                </a:solidFill>
              </a:rPr>
              <a:t>Relieful Carpaților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rgbClr val="FFFFFF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rgbClr val="FFFFFF"/>
                </a:solidFill>
              </a:rPr>
              <a:t>Descrieți imaginile !</a:t>
            </a:r>
          </a:p>
          <a:p>
            <a:pPr marL="0" indent="0">
              <a:buNone/>
            </a:pPr>
            <a:endParaRPr lang="ro-RO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rgbClr val="FFFFFF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rgbClr val="FFFFFF"/>
                </a:solidFill>
              </a:rPr>
              <a:t>1. Șesuri netede la înălțime</a:t>
            </a:r>
          </a:p>
          <a:p>
            <a:pPr marL="0" indent="0">
              <a:buNone/>
            </a:pPr>
            <a:r>
              <a:rPr lang="ro-RO" sz="2000" dirty="0">
                <a:solidFill>
                  <a:srgbClr val="FFFFFF"/>
                </a:solidFill>
              </a:rPr>
              <a:t>2. Zonă joasă, depresionară</a:t>
            </a: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rgbClr val="FFFFFF"/>
                </a:solidFill>
              </a:rPr>
              <a:t>îngustă</a:t>
            </a:r>
          </a:p>
        </p:txBody>
      </p:sp>
    </p:spTree>
    <p:extLst>
      <p:ext uri="{BB962C8B-B14F-4D97-AF65-F5344CB8AC3E}">
        <p14:creationId xmlns:p14="http://schemas.microsoft.com/office/powerpoint/2010/main" val="1352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1. </a:t>
            </a:r>
            <a:r>
              <a:rPr lang="ro-RO" sz="3200" b="1" dirty="0">
                <a:solidFill>
                  <a:schemeClr val="bg1"/>
                </a:solidFill>
              </a:rPr>
              <a:t>Relieful sculptural </a:t>
            </a:r>
            <a:br>
              <a:rPr lang="ro-RO" sz="32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2. </a:t>
            </a:r>
            <a:r>
              <a:rPr lang="ro-RO" sz="3200" b="1" dirty="0">
                <a:solidFill>
                  <a:schemeClr val="bg1"/>
                </a:solidFill>
              </a:rPr>
              <a:t>Depresiunile - golf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Explică geneza formelor de relief descrise anterior.</a:t>
            </a:r>
          </a:p>
          <a:p>
            <a:pPr marL="0" indent="0">
              <a:buNone/>
            </a:pPr>
            <a:endParaRPr lang="ro-RO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5ED76C-8E01-4975-9991-3635E338267F}"/>
              </a:ext>
            </a:extLst>
          </p:cNvPr>
          <p:cNvSpPr txBox="1"/>
          <p:nvPr/>
        </p:nvSpPr>
        <p:spPr>
          <a:xfrm>
            <a:off x="1642188" y="2603241"/>
            <a:ext cx="5505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2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16654EFD-0785-41DC-8FDF-B39AE6D08C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7793824"/>
              </p:ext>
            </p:extLst>
          </p:nvPr>
        </p:nvGraphicFramePr>
        <p:xfrm>
          <a:off x="2365326" y="1948786"/>
          <a:ext cx="7606778" cy="324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8C3FD56D-A277-433C-BD45-62910178F8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776763"/>
              </p:ext>
            </p:extLst>
          </p:nvPr>
        </p:nvGraphicFramePr>
        <p:xfrm>
          <a:off x="2334750" y="4038103"/>
          <a:ext cx="7606778" cy="3246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5413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1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11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11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1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11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11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11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1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12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0"/>
                                        <p:tgtEl>
                                          <p:spTgt spid="12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0"/>
                                        <p:tgtEl>
                                          <p:spTgt spid="12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12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12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12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12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0"/>
                                        <p:tgtEl>
                                          <p:spTgt spid="12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2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: Shape 105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Freeform: Shape 107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Competențe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specifice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lecției</a:t>
            </a:r>
            <a:endParaRPr lang="en-US" sz="36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456" y="434760"/>
            <a:ext cx="7345044" cy="598848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1800" b="1" dirty="0"/>
              <a:t>COMPETENȚE COGNITIVE</a:t>
            </a:r>
            <a:r>
              <a:rPr lang="en-US" sz="1800" dirty="0"/>
              <a:t>:</a:t>
            </a:r>
          </a:p>
          <a:p>
            <a:pPr marL="0"/>
            <a:r>
              <a:rPr lang="en-US" sz="1800" dirty="0" err="1"/>
              <a:t>Identificarea</a:t>
            </a:r>
            <a:r>
              <a:rPr lang="en-US" sz="1800" dirty="0"/>
              <a:t> </a:t>
            </a:r>
            <a:r>
              <a:rPr lang="ro-RO" sz="1800" dirty="0"/>
              <a:t>p</a:t>
            </a:r>
            <a:r>
              <a:rPr lang="en-US" sz="1800" dirty="0" err="1"/>
              <a:t>rincipalelor</a:t>
            </a:r>
            <a:r>
              <a:rPr lang="en-US" sz="1800" dirty="0"/>
              <a:t> </a:t>
            </a:r>
            <a:r>
              <a:rPr lang="en-US" sz="1800" dirty="0" err="1"/>
              <a:t>caracteristici</a:t>
            </a:r>
            <a:r>
              <a:rPr lang="en-US" sz="1800" dirty="0"/>
              <a:t> ale</a:t>
            </a:r>
            <a:endParaRPr lang="ro-RO" sz="1800" dirty="0"/>
          </a:p>
          <a:p>
            <a:pPr marL="0" indent="0">
              <a:buNone/>
            </a:pPr>
            <a:r>
              <a:rPr lang="en-US" sz="1800" dirty="0" err="1"/>
              <a:t>unor</a:t>
            </a:r>
            <a:r>
              <a:rPr lang="ro-RO" sz="1800" dirty="0"/>
              <a:t> </a:t>
            </a:r>
            <a:r>
              <a:rPr lang="en-US" sz="1800" dirty="0" err="1"/>
              <a:t>tipuri</a:t>
            </a:r>
            <a:r>
              <a:rPr lang="en-US" sz="1800" dirty="0"/>
              <a:t> </a:t>
            </a:r>
            <a:r>
              <a:rPr lang="en-US" sz="1800" dirty="0" err="1"/>
              <a:t>genetice</a:t>
            </a:r>
            <a:r>
              <a:rPr lang="en-US" sz="1800" dirty="0"/>
              <a:t> de relief, pe </a:t>
            </a:r>
            <a:r>
              <a:rPr lang="en-US" sz="1800" dirty="0" err="1"/>
              <a:t>baza</a:t>
            </a:r>
            <a:r>
              <a:rPr lang="en-US" sz="1800" dirty="0"/>
              <a:t> </a:t>
            </a:r>
            <a:r>
              <a:rPr lang="en-US" sz="1800" dirty="0" err="1"/>
              <a:t>imaginilor</a:t>
            </a:r>
            <a:endParaRPr lang="en-US" sz="1800" dirty="0"/>
          </a:p>
          <a:p>
            <a:pPr marL="0"/>
            <a:r>
              <a:rPr lang="en-US" sz="1800" dirty="0" err="1"/>
              <a:t>Explicarea</a:t>
            </a:r>
            <a:r>
              <a:rPr lang="en-US" sz="1800" dirty="0"/>
              <a:t> </a:t>
            </a:r>
            <a:r>
              <a:rPr lang="en-US" sz="1800" dirty="0" err="1"/>
              <a:t>varietății</a:t>
            </a:r>
            <a:r>
              <a:rPr lang="en-US" sz="1800" dirty="0"/>
              <a:t> </a:t>
            </a:r>
            <a:r>
              <a:rPr lang="en-US" sz="1800" dirty="0" err="1"/>
              <a:t>formelor</a:t>
            </a:r>
            <a:r>
              <a:rPr lang="en-US" sz="1800" dirty="0"/>
              <a:t> de relief</a:t>
            </a:r>
            <a:r>
              <a:rPr lang="ro-RO" sz="1800" dirty="0"/>
              <a:t> </a:t>
            </a:r>
            <a:r>
              <a:rPr lang="en-US" sz="1800" dirty="0" err="1"/>
              <a:t>precizând</a:t>
            </a:r>
            <a:r>
              <a:rPr lang="en-US" sz="1800" dirty="0"/>
              <a:t> </a:t>
            </a:r>
            <a:r>
              <a:rPr lang="en-US" sz="1800" dirty="0" err="1"/>
              <a:t>rolul</a:t>
            </a:r>
            <a:r>
              <a:rPr lang="en-US" sz="1800" dirty="0"/>
              <a:t> </a:t>
            </a:r>
            <a:r>
              <a:rPr lang="en-US" sz="1800" dirty="0" err="1"/>
              <a:t>factorilor</a:t>
            </a:r>
            <a:endParaRPr lang="ro-RO" sz="1800" dirty="0"/>
          </a:p>
          <a:p>
            <a:pPr marL="0" indent="0">
              <a:buNone/>
            </a:pPr>
            <a:r>
              <a:rPr lang="en-US" sz="1800" dirty="0" err="1"/>
              <a:t>genetici</a:t>
            </a:r>
            <a:r>
              <a:rPr lang="en-US" sz="1800" dirty="0"/>
              <a:t> </a:t>
            </a:r>
          </a:p>
          <a:p>
            <a:pPr marL="0"/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COMPETENȚE METODOLOGIC</a:t>
            </a:r>
            <a:r>
              <a:rPr lang="en-US" sz="1800" dirty="0"/>
              <a:t>E:</a:t>
            </a:r>
          </a:p>
          <a:p>
            <a:pPr marL="0"/>
            <a:r>
              <a:rPr lang="en-US" sz="1800" dirty="0" err="1"/>
              <a:t>Localizarea</a:t>
            </a:r>
            <a:r>
              <a:rPr lang="en-US" sz="1800" dirty="0"/>
              <a:t> </a:t>
            </a:r>
            <a:r>
              <a:rPr lang="en-US" sz="1800" dirty="0" err="1"/>
              <a:t>principalelor</a:t>
            </a:r>
            <a:r>
              <a:rPr lang="en-US" sz="1800" dirty="0"/>
              <a:t> </a:t>
            </a:r>
            <a:r>
              <a:rPr lang="en-US" sz="1800" dirty="0" err="1"/>
              <a:t>tipuri</a:t>
            </a:r>
            <a:r>
              <a:rPr lang="ro-RO" sz="1800" dirty="0"/>
              <a:t> </a:t>
            </a:r>
            <a:r>
              <a:rPr lang="en-US" sz="1800" dirty="0" err="1"/>
              <a:t>genetice</a:t>
            </a:r>
            <a:r>
              <a:rPr lang="en-US" sz="1800" dirty="0"/>
              <a:t> de relief pe </a:t>
            </a:r>
            <a:r>
              <a:rPr lang="en-US" sz="1800" dirty="0" err="1"/>
              <a:t>suport</a:t>
            </a:r>
            <a:endParaRPr lang="ro-RO" sz="1800" dirty="0"/>
          </a:p>
          <a:p>
            <a:pPr marL="0" indent="0">
              <a:buNone/>
            </a:pPr>
            <a:r>
              <a:rPr lang="en-US" sz="1800" dirty="0" err="1"/>
              <a:t>cartografic</a:t>
            </a:r>
            <a:endParaRPr lang="en-US" sz="1800" dirty="0"/>
          </a:p>
          <a:p>
            <a:pPr marL="0"/>
            <a:r>
              <a:rPr lang="en-US" sz="1800" dirty="0" err="1"/>
              <a:t>Compararea</a:t>
            </a:r>
            <a:r>
              <a:rPr lang="en-US" sz="1800" dirty="0"/>
              <a:t> a </a:t>
            </a:r>
            <a:r>
              <a:rPr lang="en-US" sz="1800" dirty="0" err="1"/>
              <a:t>două</a:t>
            </a:r>
            <a:r>
              <a:rPr lang="en-US" sz="1800" dirty="0"/>
              <a:t> </a:t>
            </a:r>
            <a:r>
              <a:rPr lang="en-US" sz="1800" dirty="0" err="1"/>
              <a:t>diviziuni</a:t>
            </a:r>
            <a:r>
              <a:rPr lang="en-US" sz="1800" dirty="0"/>
              <a:t> </a:t>
            </a:r>
            <a:r>
              <a:rPr lang="en-US" sz="1800" dirty="0" err="1"/>
              <a:t>carpatice</a:t>
            </a:r>
            <a:r>
              <a:rPr lang="ro-RO" sz="1800" dirty="0"/>
              <a:t> </a:t>
            </a:r>
            <a:r>
              <a:rPr lang="en-US" sz="1800" dirty="0" err="1"/>
              <a:t>precizând</a:t>
            </a:r>
            <a:r>
              <a:rPr lang="en-US" sz="1800" dirty="0"/>
              <a:t> </a:t>
            </a:r>
            <a:r>
              <a:rPr lang="en-US" sz="1800" dirty="0" err="1"/>
              <a:t>asemănări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endParaRPr lang="ro-RO" sz="1800" dirty="0"/>
          </a:p>
          <a:p>
            <a:pPr marL="0" indent="0">
              <a:buNone/>
            </a:pPr>
            <a:r>
              <a:rPr lang="en-US" sz="1800" dirty="0" err="1"/>
              <a:t>deosebiri</a:t>
            </a:r>
            <a:endParaRPr lang="en-US" sz="1800" dirty="0"/>
          </a:p>
          <a:p>
            <a:pPr marL="0"/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COMPETENȚE ATITUDINALE</a:t>
            </a:r>
            <a:r>
              <a:rPr lang="en-US" sz="1800" dirty="0"/>
              <a:t>:</a:t>
            </a:r>
          </a:p>
          <a:p>
            <a:pPr marL="0"/>
            <a:r>
              <a:rPr lang="en-US" sz="1800" dirty="0"/>
              <a:t> </a:t>
            </a:r>
            <a:r>
              <a:rPr lang="en-US" sz="1800" dirty="0" err="1"/>
              <a:t>Îndeplinirea</a:t>
            </a:r>
            <a:r>
              <a:rPr lang="en-US" sz="1800" dirty="0"/>
              <a:t> </a:t>
            </a:r>
            <a:r>
              <a:rPr lang="en-US" sz="1800" dirty="0" err="1"/>
              <a:t>unei</a:t>
            </a:r>
            <a:r>
              <a:rPr lang="en-US" sz="1800" dirty="0"/>
              <a:t> </a:t>
            </a:r>
            <a:r>
              <a:rPr lang="en-US" sz="1800" dirty="0" err="1"/>
              <a:t>sarcini</a:t>
            </a:r>
            <a:r>
              <a:rPr lang="en-US" sz="1800" dirty="0"/>
              <a:t> de </a:t>
            </a:r>
            <a:r>
              <a:rPr lang="en-US" sz="1800" dirty="0" err="1"/>
              <a:t>lucru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ro-RO" sz="1800" dirty="0"/>
              <a:t> </a:t>
            </a:r>
            <a:r>
              <a:rPr lang="en-US" sz="1800" dirty="0" err="1"/>
              <a:t>timpul</a:t>
            </a:r>
            <a:r>
              <a:rPr lang="en-US" sz="1800" dirty="0"/>
              <a:t> </a:t>
            </a:r>
            <a:r>
              <a:rPr lang="en-US" sz="1800" dirty="0" err="1"/>
              <a:t>alocat</a:t>
            </a:r>
            <a:endParaRPr lang="en-US" sz="1800" dirty="0"/>
          </a:p>
          <a:p>
            <a:pPr marL="0"/>
            <a:r>
              <a:rPr lang="en-US" sz="1800" dirty="0" err="1"/>
              <a:t>Exprimarea</a:t>
            </a:r>
            <a:r>
              <a:rPr lang="en-US" sz="1800" dirty="0"/>
              <a:t> </a:t>
            </a:r>
            <a:r>
              <a:rPr lang="en-US" sz="1800" dirty="0" err="1"/>
              <a:t>interesului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a </a:t>
            </a:r>
            <a:r>
              <a:rPr lang="en-US" sz="1800" dirty="0" err="1"/>
              <a:t>curiozității</a:t>
            </a:r>
            <a:r>
              <a:rPr lang="ro-RO" sz="1800" dirty="0"/>
              <a:t> </a:t>
            </a:r>
            <a:r>
              <a:rPr lang="en-US" sz="1800" dirty="0" err="1"/>
              <a:t>față</a:t>
            </a:r>
            <a:r>
              <a:rPr lang="en-US" sz="1800" dirty="0"/>
              <a:t> de </a:t>
            </a:r>
            <a:r>
              <a:rPr lang="en-US" sz="1800" dirty="0" err="1"/>
              <a:t>aspectele</a:t>
            </a:r>
            <a:r>
              <a:rPr lang="en-US" sz="1800" dirty="0"/>
              <a:t> </a:t>
            </a:r>
            <a:r>
              <a:rPr lang="en-US" sz="1800" dirty="0" err="1"/>
              <a:t>naturii</a:t>
            </a:r>
            <a:endParaRPr lang="ro-RO" sz="1800" dirty="0"/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err="1"/>
              <a:t>înconjurătoare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12000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9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9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9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0"/>
                                        <p:tgtEl>
                                          <p:spTgt spid="9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>
                <a:solidFill>
                  <a:schemeClr val="bg1"/>
                </a:solidFill>
              </a:rPr>
              <a:t>Relieful Carpaților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2"/>
            <a:ext cx="3822192" cy="38404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Precizați numele diviziunilor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carpatice unde se întâlnesc cele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două tipuri de relief.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1. Grupa Bucegi-</a:t>
            </a:r>
            <a:r>
              <a:rPr lang="ro-RO" sz="2000" dirty="0" err="1">
                <a:solidFill>
                  <a:schemeClr val="bg1"/>
                </a:solidFill>
              </a:rPr>
              <a:t>Leaota</a:t>
            </a:r>
            <a:r>
              <a:rPr lang="ro-RO" sz="2000" dirty="0">
                <a:solidFill>
                  <a:schemeClr val="bg1"/>
                </a:solidFill>
              </a:rPr>
              <a:t>, Grupa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Făgăraș, Grupa Parâng, Grupa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Retezat-Godeanu.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2. Munții Apuseni.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63F2-47EB-4F54-A982-DD2D9BB94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85" y="982046"/>
            <a:ext cx="7140405" cy="489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ro-RO"/>
              <a:t>Relieful Carpaților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088" y="1470991"/>
            <a:ext cx="5524180" cy="51087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1400" dirty="0"/>
          </a:p>
          <a:p>
            <a:pPr marL="0" indent="0">
              <a:buNone/>
            </a:pPr>
            <a:r>
              <a:rPr lang="ro-RO" sz="1600" b="1" dirty="0"/>
              <a:t>Activitate profesor:</a:t>
            </a:r>
          </a:p>
          <a:p>
            <a:pPr marL="0" indent="0">
              <a:buNone/>
            </a:pPr>
            <a:r>
              <a:rPr lang="ro-RO" sz="1600" dirty="0"/>
              <a:t>1. Amintiți-vă cum s-au născut munții; descrieți procesul de</a:t>
            </a:r>
            <a:endParaRPr lang="en-US" sz="1600" dirty="0"/>
          </a:p>
          <a:p>
            <a:pPr marL="0" indent="0">
              <a:buNone/>
            </a:pPr>
            <a:r>
              <a:rPr lang="ro-RO" sz="1600" dirty="0"/>
              <a:t> orogeneză; precizați care a fost influența agenților externi –</a:t>
            </a:r>
            <a:endParaRPr lang="en-US" sz="1600" dirty="0"/>
          </a:p>
          <a:p>
            <a:pPr marL="0" indent="0">
              <a:buNone/>
            </a:pPr>
            <a:r>
              <a:rPr lang="ro-RO" sz="1600" dirty="0"/>
              <a:t>implicit a râurilor - asupra reliefului, ulterior orogenezei.</a:t>
            </a:r>
          </a:p>
          <a:p>
            <a:pPr marL="0" indent="0">
              <a:buNone/>
            </a:pPr>
            <a:r>
              <a:rPr lang="ro-RO" sz="1600" dirty="0"/>
              <a:t>2. Urmăriți harta </a:t>
            </a:r>
            <a:r>
              <a:rPr lang="ro-RO" sz="1600" dirty="0" err="1"/>
              <a:t>fizico</a:t>
            </a:r>
            <a:r>
              <a:rPr lang="ro-RO" sz="1600" dirty="0"/>
              <a:t> geografică și precizați ce caracteristică au</a:t>
            </a:r>
            <a:endParaRPr lang="en-US" sz="1600" dirty="0"/>
          </a:p>
          <a:p>
            <a:pPr marL="0" indent="0">
              <a:buNone/>
            </a:pPr>
            <a:r>
              <a:rPr lang="ro-RO" sz="1600" dirty="0"/>
              <a:t>aceste depresiuni în raport cu munții.</a:t>
            </a:r>
          </a:p>
          <a:p>
            <a:pPr marL="0" indent="0">
              <a:buNone/>
            </a:pPr>
            <a:endParaRPr lang="ro-RO" sz="1600" dirty="0"/>
          </a:p>
          <a:p>
            <a:pPr marL="0" indent="0">
              <a:buNone/>
            </a:pPr>
            <a:r>
              <a:rPr lang="ro-RO" sz="1600" b="1" dirty="0"/>
              <a:t>Activitate elev: </a:t>
            </a:r>
          </a:p>
          <a:p>
            <a:pPr marL="0" indent="0">
              <a:buNone/>
            </a:pPr>
            <a:r>
              <a:rPr lang="ro-RO" sz="1600" dirty="0"/>
              <a:t>1. Orogeneză; cutarea și înălțarea scoarței în etape; erodarea</a:t>
            </a:r>
            <a:endParaRPr lang="en-US" sz="1600" dirty="0"/>
          </a:p>
          <a:p>
            <a:pPr marL="0" indent="0">
              <a:buNone/>
            </a:pPr>
            <a:r>
              <a:rPr lang="ro-RO" sz="1600" dirty="0"/>
              <a:t>munților de către agenții externi; râurile au avut acțiune de</a:t>
            </a:r>
            <a:endParaRPr lang="en-US" sz="1600" dirty="0"/>
          </a:p>
          <a:p>
            <a:pPr marL="0" indent="0">
              <a:buNone/>
            </a:pPr>
            <a:r>
              <a:rPr lang="ro-RO" sz="1600" dirty="0"/>
              <a:t>eroziune în munți și de acumulare la baza acestora.</a:t>
            </a:r>
          </a:p>
          <a:p>
            <a:pPr marL="0" indent="0">
              <a:buNone/>
            </a:pPr>
            <a:r>
              <a:rPr lang="ro-RO" sz="1600" dirty="0"/>
              <a:t>2. Sunt pătrunderi ale câmpiei în interiorul munților.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5BED4-B3FA-4BC3-9E09-A6782A0C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20" y="1773816"/>
            <a:ext cx="6004398" cy="41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82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6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ro-RO">
                <a:solidFill>
                  <a:srgbClr val="FFFFFF"/>
                </a:solidFill>
              </a:rPr>
              <a:t>Relieful Carpaților</a:t>
            </a:r>
            <a:br>
              <a:rPr lang="ro-RO">
                <a:solidFill>
                  <a:srgbClr val="FFFFFF"/>
                </a:solidFill>
              </a:rPr>
            </a:br>
            <a:r>
              <a:rPr lang="ro-RO">
                <a:solidFill>
                  <a:srgbClr val="FFFFFF"/>
                </a:solidFill>
              </a:rPr>
              <a:t>APLICAȚII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5795" y="615820"/>
            <a:ext cx="3632156" cy="5725376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endParaRPr lang="ro-RO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8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Comparați, din punct de vedere al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tipurilor genetice de relief, cele două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diviziuni carpatice marcate, pe hartă,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cu culoarea maron precizând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asemănările și deosebirile între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acestea.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Carpații Maramureșului și Bucovinei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și Munții Apuseni:</a:t>
            </a: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Ambele au relief: vulcanic și carstic;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în timp ce M. Apuseni au depresiuni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golf, Carp. Maramureșului și</a:t>
            </a:r>
            <a:endParaRPr lang="en-U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1800" dirty="0">
                <a:solidFill>
                  <a:schemeClr val="bg1"/>
                </a:solidFill>
              </a:rPr>
              <a:t>Bucovinei au relief glaciar.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2406C-8C9F-4D95-90E8-1D1FD7D5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533" y="2622411"/>
            <a:ext cx="5360332" cy="37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11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6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ro-RO">
                <a:solidFill>
                  <a:srgbClr val="FFFFFF"/>
                </a:solidFill>
              </a:rPr>
              <a:t>Relieful Carpaților</a:t>
            </a:r>
            <a:br>
              <a:rPr lang="ro-RO">
                <a:solidFill>
                  <a:srgbClr val="FFFFFF"/>
                </a:solidFill>
              </a:rPr>
            </a:br>
            <a:r>
              <a:rPr lang="ro-RO">
                <a:solidFill>
                  <a:srgbClr val="FFFFFF"/>
                </a:solidFill>
              </a:rPr>
              <a:t>APLICAȚII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A2D581A-A4B6-4673-A5EE-4212A4D29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39" y="2660287"/>
            <a:ext cx="5247319" cy="364688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408" y="410547"/>
            <a:ext cx="3923335" cy="61246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b="1" dirty="0">
                <a:solidFill>
                  <a:srgbClr val="FFFFFF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Comparați, din punct de vedere al tipurilor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genetice de relief, cele două diviziuni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carpatice marcate, pe hartă, cu culoarea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maron precizând asemănările și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deosebirile între acestea.</a:t>
            </a:r>
          </a:p>
          <a:p>
            <a:pPr marL="0" indent="0">
              <a:buNone/>
            </a:pPr>
            <a:endParaRPr lang="ro-RO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b="1" dirty="0">
                <a:solidFill>
                  <a:srgbClr val="FFFFFF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Carpații </a:t>
            </a:r>
            <a:r>
              <a:rPr lang="ro-RO" sz="1700" dirty="0" err="1">
                <a:solidFill>
                  <a:srgbClr val="FFFFFF"/>
                </a:solidFill>
              </a:rPr>
              <a:t>Moldo</a:t>
            </a:r>
            <a:r>
              <a:rPr lang="ro-RO" sz="1700" dirty="0">
                <a:solidFill>
                  <a:srgbClr val="FFFFFF"/>
                </a:solidFill>
              </a:rPr>
              <a:t> -Transilvani și Grupa Bucegi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-</a:t>
            </a:r>
            <a:r>
              <a:rPr lang="ro-RO" sz="1700" dirty="0" err="1">
                <a:solidFill>
                  <a:srgbClr val="FFFFFF"/>
                </a:solidFill>
              </a:rPr>
              <a:t>Leaota</a:t>
            </a:r>
            <a:r>
              <a:rPr lang="ro-RO" sz="17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Ambele au relief carstic și pe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conglomerate; în timp ce Gr. Bucegi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 err="1">
                <a:solidFill>
                  <a:srgbClr val="FFFFFF"/>
                </a:solidFill>
              </a:rPr>
              <a:t>Leaota</a:t>
            </a:r>
            <a:r>
              <a:rPr lang="ro-RO" sz="1700" dirty="0">
                <a:solidFill>
                  <a:srgbClr val="FFFFFF"/>
                </a:solidFill>
              </a:rPr>
              <a:t> au relief carstic și platforme de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eroziune, Carp. </a:t>
            </a:r>
            <a:r>
              <a:rPr lang="ro-RO" sz="1700" dirty="0" err="1">
                <a:solidFill>
                  <a:srgbClr val="FFFFFF"/>
                </a:solidFill>
              </a:rPr>
              <a:t>Moldo</a:t>
            </a:r>
            <a:r>
              <a:rPr lang="ro-RO" sz="1700" dirty="0">
                <a:solidFill>
                  <a:srgbClr val="FFFFFF"/>
                </a:solidFill>
              </a:rPr>
              <a:t>-Transilvani au relief</a:t>
            </a:r>
            <a:endParaRPr lang="en-US" sz="17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o-RO" sz="1700" dirty="0">
                <a:solidFill>
                  <a:srgbClr val="FFFFFF"/>
                </a:solidFill>
              </a:rPr>
              <a:t>vulcanic.</a:t>
            </a:r>
          </a:p>
        </p:txBody>
      </p:sp>
    </p:spTree>
    <p:extLst>
      <p:ext uri="{BB962C8B-B14F-4D97-AF65-F5344CB8AC3E}">
        <p14:creationId xmlns:p14="http://schemas.microsoft.com/office/powerpoint/2010/main" val="2214375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Turquoise drawing pin on a pink background">
            <a:extLst>
              <a:ext uri="{FF2B5EF4-FFF2-40B4-BE49-F238E27FC236}">
                <a16:creationId xmlns:a16="http://schemas.microsoft.com/office/drawing/2014/main" id="{A3E03F30-9BBF-408C-8D6F-9A5920327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-2771"/>
            <a:ext cx="12191980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59BF6-F425-4FF1-940E-704297D86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ro-RO" sz="2400" dirty="0"/>
            </a:br>
            <a:br>
              <a:rPr lang="ro-RO" sz="2400" dirty="0"/>
            </a:br>
            <a:r>
              <a:rPr lang="ro-RO" sz="2400" dirty="0"/>
              <a:t>Accesați link-</a:t>
            </a:r>
            <a:r>
              <a:rPr lang="ro-RO" sz="2400" dirty="0" err="1"/>
              <a:t>ul</a:t>
            </a:r>
            <a:r>
              <a:rPr lang="ro-RO" sz="2400" dirty="0"/>
              <a:t> de mai jos și rezolvați testul: </a:t>
            </a:r>
            <a:r>
              <a:rPr lang="en-US" sz="2400" b="1" dirty="0">
                <a:solidFill>
                  <a:srgbClr val="57BAD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https://kahoot.it?pin=833089</a:t>
            </a:r>
            <a:br>
              <a:rPr lang="ro-RO" sz="2400" b="1" dirty="0"/>
            </a:br>
            <a:br>
              <a:rPr lang="en-US" sz="2400" b="1" dirty="0"/>
            </a:b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B55896B-A45C-4709-99C5-22BB199DE0B6}"/>
              </a:ext>
            </a:extLst>
          </p:cNvPr>
          <p:cNvSpPr txBox="1"/>
          <p:nvPr/>
        </p:nvSpPr>
        <p:spPr>
          <a:xfrm>
            <a:off x="6475445" y="1231295"/>
            <a:ext cx="3663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57BAD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Evaluare</a:t>
            </a:r>
            <a:endParaRPr lang="en-US" sz="4400" b="1" dirty="0">
              <a:solidFill>
                <a:srgbClr val="57BAD9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63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>
                <a:solidFill>
                  <a:schemeClr val="bg1"/>
                </a:solidFill>
              </a:rPr>
              <a:t>Relieful Carpaților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Descrieți imaginile !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Lacuri pe creste montane, văi în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formă de “U”.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483A7-E043-4164-9341-BA24C2886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507" y="980850"/>
            <a:ext cx="6824109" cy="489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6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Relieful glaciar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Explică geneza formelor de relief descrise anterior.</a:t>
            </a:r>
          </a:p>
          <a:p>
            <a:pPr marL="0" indent="0">
              <a:buNone/>
            </a:pPr>
            <a:endParaRPr lang="ro-RO" sz="18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63C97C60-58A0-46EB-8FA7-2F36AD8812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30095"/>
              </p:ext>
            </p:extLst>
          </p:nvPr>
        </p:nvGraphicFramePr>
        <p:xfrm>
          <a:off x="1833748" y="2174034"/>
          <a:ext cx="8608782" cy="4683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0381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0"/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glaciar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Precizați numele diviziunilor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carpatice unde se întâlnește acest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tip de relief.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Carpații Maramureșului și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Bucovinei, Carpații Meridionali.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67B2F-5D56-40FC-9239-B90ACBC9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82" y="857250"/>
            <a:ext cx="6924034" cy="47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83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glaciar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20776"/>
            <a:ext cx="3822192" cy="407856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i="1" dirty="0">
                <a:solidFill>
                  <a:schemeClr val="bg1"/>
                </a:solidFill>
              </a:rPr>
              <a:t>Situație-problemă</a:t>
            </a:r>
            <a:r>
              <a:rPr lang="ro-RO" sz="2000" dirty="0">
                <a:solidFill>
                  <a:schemeClr val="bg1"/>
                </a:solidFill>
              </a:rPr>
              <a:t>: dacă, în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cuaternar, crestele munților au fost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acoperite cu ghețari de ce acest tip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de relief nu se întâlnește în toate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grupele carpatice ?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  <a:endParaRPr lang="ro-RO" sz="20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Altitudini mari, peste 2000 m – limita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zăpezilor persistente în cuaternar.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B67B2F-5D56-40FC-9239-B90ACBC9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582" y="857250"/>
            <a:ext cx="6924034" cy="47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34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>
                <a:solidFill>
                  <a:schemeClr val="bg1"/>
                </a:solidFill>
              </a:rPr>
              <a:t>Relieful Carpaților</a:t>
            </a:r>
            <a:endParaRPr lang="en-US" sz="360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Descrieți imaginile !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Z</a:t>
            </a:r>
            <a:r>
              <a:rPr lang="it-IT" sz="2000" dirty="0">
                <a:solidFill>
                  <a:schemeClr val="bg1"/>
                </a:solidFill>
              </a:rPr>
              <a:t>iduri crenelate, conuri, lacuri, roci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bg1"/>
                </a:solidFill>
              </a:rPr>
              <a:t>prismatice</a:t>
            </a:r>
            <a:r>
              <a:rPr lang="ro-RO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E031E-43F7-471F-ACE0-9E3A697FF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081" y="1114459"/>
            <a:ext cx="6213073" cy="46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0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o-RO" sz="3200" b="1" dirty="0">
                <a:solidFill>
                  <a:schemeClr val="bg1"/>
                </a:solidFill>
              </a:rPr>
              <a:t>Relieful vulcanic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  <a:solidFill>
            <a:schemeClr val="tx1">
              <a:lumMod val="65000"/>
              <a:lumOff val="35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ro-RO" sz="1800" dirty="0"/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Explică geneza formelor de relief descrise anterior.</a:t>
            </a:r>
          </a:p>
          <a:p>
            <a:pPr marL="0" indent="0">
              <a:buNone/>
            </a:pPr>
            <a:endParaRPr lang="ro-RO" sz="1800" dirty="0"/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62F7FAEA-780F-414E-8721-D2B468EA61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3853486"/>
              </p:ext>
            </p:extLst>
          </p:nvPr>
        </p:nvGraphicFramePr>
        <p:xfrm>
          <a:off x="1943334" y="2545879"/>
          <a:ext cx="8389610" cy="4118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756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9">
                                            <p:graphicEl>
                                              <a:dgm id="{7DEB0D53-64E9-4080-837A-D315CCDC87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0"/>
                                        <p:tgtEl>
                                          <p:spTgt spid="9">
                                            <p:graphicEl>
                                              <a:dgm id="{CDF5456E-388B-4937-9978-79E52A20F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9">
                                            <p:graphicEl>
                                              <a:dgm id="{B5121C1C-9F96-46CF-A2E1-142798904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9">
                                            <p:graphicEl>
                                              <a:dgm id="{13284A8A-4A76-4EB6-8160-EB6DE2AE67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9">
                                            <p:graphicEl>
                                              <a:dgm id="{BF709549-69C8-4EEC-AA2C-128B65DC54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9">
                                            <p:graphicEl>
                                              <a:dgm id="{81E1D31B-B153-4AA5-9B6B-DB54D0C09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9">
                                            <p:graphicEl>
                                              <a:dgm id="{19F9A1E8-C192-4BF6-AF2B-F096F972E9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"/>
                                        <p:tgtEl>
                                          <p:spTgt spid="9">
                                            <p:graphicEl>
                                              <a:dgm id="{B927DD63-7B56-436B-8074-3D78E3D8ED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7B59A-CE24-4AB0-9970-802D6545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ro-RO" sz="3600" dirty="0">
                <a:solidFill>
                  <a:schemeClr val="bg1"/>
                </a:solidFill>
              </a:rPr>
              <a:t>Relieful vulcanic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CF99-D0C0-410A-BC98-C863C98F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profesor: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Precizați numele diviziunilor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carpatice unde se întâlnește acest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tip de relief.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b="1" dirty="0">
                <a:solidFill>
                  <a:schemeClr val="bg1"/>
                </a:solidFill>
              </a:rPr>
              <a:t>Activitate elev: </a:t>
            </a: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Carpații Maramureșului și</a:t>
            </a: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o-RO" sz="2000" dirty="0">
                <a:solidFill>
                  <a:schemeClr val="bg1"/>
                </a:solidFill>
              </a:rPr>
              <a:t>Bucovinei, C</a:t>
            </a:r>
            <a:r>
              <a:rPr lang="en-US" sz="2000" dirty="0" err="1">
                <a:solidFill>
                  <a:schemeClr val="bg1"/>
                </a:solidFill>
              </a:rPr>
              <a:t>arpa</a:t>
            </a:r>
            <a:r>
              <a:rPr lang="ro-RO" sz="2000" dirty="0">
                <a:solidFill>
                  <a:schemeClr val="bg1"/>
                </a:solidFill>
              </a:rPr>
              <a:t>ț</a:t>
            </a:r>
            <a:r>
              <a:rPr lang="en-US" sz="2000" dirty="0">
                <a:solidFill>
                  <a:schemeClr val="bg1"/>
                </a:solidFill>
              </a:rPr>
              <a:t>ii </a:t>
            </a:r>
            <a:r>
              <a:rPr lang="en-US" sz="2000" dirty="0" err="1">
                <a:solidFill>
                  <a:schemeClr val="bg1"/>
                </a:solidFill>
              </a:rPr>
              <a:t>Moldo</a:t>
            </a:r>
            <a:r>
              <a:rPr lang="en-US" sz="2000" dirty="0">
                <a:solidFill>
                  <a:schemeClr val="bg1"/>
                </a:solidFill>
              </a:rPr>
              <a:t>-</a:t>
            </a: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 err="1">
                <a:solidFill>
                  <a:schemeClr val="bg1"/>
                </a:solidFill>
              </a:rPr>
              <a:t>Transilvani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ro-RO" sz="2000" dirty="0">
                <a:solidFill>
                  <a:schemeClr val="bg1"/>
                </a:solidFill>
              </a:rPr>
              <a:t>Munții Apuseni.</a:t>
            </a: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o-RO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93F87-C2CC-42FA-BF00-4D91D874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057" y="1048574"/>
            <a:ext cx="6854559" cy="47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4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4424</TotalTime>
  <Words>1140</Words>
  <Application>Microsoft Office PowerPoint</Application>
  <PresentationFormat>Widescreen</PresentationFormat>
  <Paragraphs>309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Adobe Devanagari</vt:lpstr>
      <vt:lpstr>Arial</vt:lpstr>
      <vt:lpstr>Calibri</vt:lpstr>
      <vt:lpstr>Calibri Light</vt:lpstr>
      <vt:lpstr>Tw Cen MT</vt:lpstr>
      <vt:lpstr>Office Theme</vt:lpstr>
      <vt:lpstr>Relieful Carpaților</vt:lpstr>
      <vt:lpstr>Competențe specifice lecției</vt:lpstr>
      <vt:lpstr>Relieful Carpaților</vt:lpstr>
      <vt:lpstr>Relieful glaciar</vt:lpstr>
      <vt:lpstr>Relieful glaciar</vt:lpstr>
      <vt:lpstr>Relieful glaciar</vt:lpstr>
      <vt:lpstr>Relieful Carpaților</vt:lpstr>
      <vt:lpstr>Relieful vulcanic</vt:lpstr>
      <vt:lpstr>Relieful vulcanic</vt:lpstr>
      <vt:lpstr>Relieful vulcanic</vt:lpstr>
      <vt:lpstr>Relieful Carpaților</vt:lpstr>
      <vt:lpstr>Relieful petrografic carstic</vt:lpstr>
      <vt:lpstr>Relieful petrografic carstic</vt:lpstr>
      <vt:lpstr>Relieful petrografic carstic</vt:lpstr>
      <vt:lpstr>Relieful Carpaților</vt:lpstr>
      <vt:lpstr>Relieful petrografic pe conglomerate</vt:lpstr>
      <vt:lpstr>Relieful petrografic pe conglomerate</vt:lpstr>
      <vt:lpstr>Relieful Carpaților</vt:lpstr>
      <vt:lpstr>1. Relieful sculptural  2. Depresiunile - golf</vt:lpstr>
      <vt:lpstr>Relieful Carpaților</vt:lpstr>
      <vt:lpstr>Relieful Carpaților</vt:lpstr>
      <vt:lpstr>Relieful Carpaților APLICAȚII</vt:lpstr>
      <vt:lpstr>Relieful Carpaților APLICAȚII</vt:lpstr>
      <vt:lpstr>  Accesați link-ul de mai jos și rezolvați testul: https://kahoot.it?pin=833089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Relieful Carpaților</dc:title>
  <dc:creator>Liliana Necula</dc:creator>
  <cp:lastModifiedBy>Liliana Necula</cp:lastModifiedBy>
  <cp:revision>1</cp:revision>
  <dcterms:created xsi:type="dcterms:W3CDTF">2022-01-03T15:17:50Z</dcterms:created>
  <dcterms:modified xsi:type="dcterms:W3CDTF">2022-01-21T17:55:42Z</dcterms:modified>
</cp:coreProperties>
</file>